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15113000"/>
  <p:notesSz cx="6858000" cy="9144000"/>
  <p:embeddedFontLst>
    <p:embeddedFont>
      <p:font typeface="Lexend" pitchFamily="2" charset="0"/>
      <p:regular r:id="rId3"/>
      <p:bold r:id="rId4"/>
    </p:embeddedFont>
    <p:embeddedFont>
      <p:font typeface="Lexend Bold" pitchFamily="2" charset="0"/>
      <p:regular r:id="rId5"/>
      <p:bold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1886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customXml" Target="../customXml/item1.xml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58C3BE0-FAA1-E2EA-FC4C-00F54CA95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94" y="12818982"/>
            <a:ext cx="3667972" cy="1470417"/>
          </a:xfrm>
          <a:prstGeom prst="rect">
            <a:avLst/>
          </a:prstGeom>
        </p:spPr>
      </p:pic>
      <p:sp>
        <p:nvSpPr>
          <p:cNvPr id="15" name="Freeform 8">
            <a:extLst>
              <a:ext uri="{FF2B5EF4-FFF2-40B4-BE49-F238E27FC236}">
                <a16:creationId xmlns:a16="http://schemas.microsoft.com/office/drawing/2014/main" id="{B6F74EFE-C9F1-1385-57B1-CA6A113E7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0308" y="2294018"/>
            <a:ext cx="9591842" cy="1898500"/>
          </a:xfrm>
          <a:custGeom>
            <a:avLst/>
            <a:gdLst/>
            <a:ahLst/>
            <a:cxnLst/>
            <a:rect l="l" t="t" r="r" b="b"/>
            <a:pathLst>
              <a:path w="3041972" h="1825183">
                <a:moveTo>
                  <a:pt x="0" y="0"/>
                </a:moveTo>
                <a:lnTo>
                  <a:pt x="3041972" y="0"/>
                </a:lnTo>
                <a:lnTo>
                  <a:pt x="3041972" y="1825184"/>
                </a:lnTo>
                <a:lnTo>
                  <a:pt x="0" y="182518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61480" y="6245522"/>
            <a:ext cx="2181626" cy="1904844"/>
          </a:xfrm>
          <a:custGeom>
            <a:avLst/>
            <a:gdLst/>
            <a:ahLst/>
            <a:cxnLst/>
            <a:rect l="l" t="t" r="r" b="b"/>
            <a:pathLst>
              <a:path w="2481126" h="2087978">
                <a:moveTo>
                  <a:pt x="0" y="0"/>
                </a:moveTo>
                <a:lnTo>
                  <a:pt x="2481125" y="0"/>
                </a:lnTo>
                <a:lnTo>
                  <a:pt x="2481125" y="2087978"/>
                </a:lnTo>
                <a:lnTo>
                  <a:pt x="0" y="20879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49489" y="6218171"/>
            <a:ext cx="2181627" cy="1847700"/>
          </a:xfrm>
          <a:custGeom>
            <a:avLst/>
            <a:gdLst/>
            <a:ahLst/>
            <a:cxnLst/>
            <a:rect l="l" t="t" r="r" b="b"/>
            <a:pathLst>
              <a:path w="2387801" h="2009441">
                <a:moveTo>
                  <a:pt x="0" y="0"/>
                </a:moveTo>
                <a:lnTo>
                  <a:pt x="2387800" y="0"/>
                </a:lnTo>
                <a:lnTo>
                  <a:pt x="2387800" y="2009441"/>
                </a:lnTo>
                <a:lnTo>
                  <a:pt x="0" y="200944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1009837" y="2530467"/>
            <a:ext cx="8612963" cy="14508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09"/>
              </a:lnSpc>
            </a:pPr>
            <a:r>
              <a:rPr lang="en-US" sz="8506" b="1">
                <a:solidFill>
                  <a:srgbClr val="0D0E10"/>
                </a:solidFill>
                <a:latin typeface="Lexend Bold"/>
                <a:ea typeface="Lexend Bold"/>
                <a:cs typeface="Lexend Bold"/>
                <a:sym typeface="Lexend Bold"/>
              </a:rPr>
              <a:t>Can you bin it?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69200" y="4420856"/>
            <a:ext cx="8553600" cy="15320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2800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If you put something in the wrong bin, it will contaminate the whole bag and will end up in landfill or be incinerated </a:t>
            </a:r>
            <a:r>
              <a:rPr lang="en-US" sz="2800" b="1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[delete as appropriate] </a:t>
            </a:r>
          </a:p>
        </p:txBody>
      </p:sp>
      <p:sp>
        <p:nvSpPr>
          <p:cNvPr id="4" name="Freeform 4" descr="Tick"/>
          <p:cNvSpPr/>
          <p:nvPr/>
        </p:nvSpPr>
        <p:spPr>
          <a:xfrm>
            <a:off x="2146300" y="6272836"/>
            <a:ext cx="1504021" cy="1685959"/>
          </a:xfrm>
          <a:custGeom>
            <a:avLst/>
            <a:gdLst/>
            <a:ahLst/>
            <a:cxnLst/>
            <a:rect l="l" t="t" r="r" b="b"/>
            <a:pathLst>
              <a:path w="1504021" h="1685959">
                <a:moveTo>
                  <a:pt x="0" y="0"/>
                </a:moveTo>
                <a:lnTo>
                  <a:pt x="1504021" y="0"/>
                </a:lnTo>
                <a:lnTo>
                  <a:pt x="1504021" y="1685959"/>
                </a:lnTo>
                <a:lnTo>
                  <a:pt x="0" y="1685959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TextBox 11"/>
          <p:cNvSpPr txBox="1"/>
          <p:nvPr/>
        </p:nvSpPr>
        <p:spPr>
          <a:xfrm>
            <a:off x="1009837" y="8550416"/>
            <a:ext cx="3838901" cy="22088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[List here e.g.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Plastic (must be clean)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Glass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Cardboard (no tape)]</a:t>
            </a:r>
          </a:p>
        </p:txBody>
      </p:sp>
      <p:sp>
        <p:nvSpPr>
          <p:cNvPr id="5" name="Freeform 5" descr="cross"/>
          <p:cNvSpPr/>
          <p:nvPr/>
        </p:nvSpPr>
        <p:spPr>
          <a:xfrm>
            <a:off x="7514656" y="6209817"/>
            <a:ext cx="1728450" cy="1856054"/>
          </a:xfrm>
          <a:custGeom>
            <a:avLst/>
            <a:gdLst/>
            <a:ahLst/>
            <a:cxnLst/>
            <a:rect l="l" t="t" r="r" b="b"/>
            <a:pathLst>
              <a:path w="1728450" h="1856054">
                <a:moveTo>
                  <a:pt x="0" y="0"/>
                </a:moveTo>
                <a:lnTo>
                  <a:pt x="1728450" y="0"/>
                </a:lnTo>
                <a:lnTo>
                  <a:pt x="1728450" y="1856054"/>
                </a:lnTo>
                <a:lnTo>
                  <a:pt x="0" y="1856054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TextBox 12"/>
          <p:cNvSpPr txBox="1"/>
          <p:nvPr/>
        </p:nvSpPr>
        <p:spPr>
          <a:xfrm>
            <a:off x="6082436" y="8550416"/>
            <a:ext cx="4139714" cy="1760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[List here e.g.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Disposable coffee cups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Sandwich packing </a:t>
            </a:r>
          </a:p>
          <a:p>
            <a:pPr marL="539749" lvl="1" indent="-269875" algn="l">
              <a:lnSpc>
                <a:spcPts val="3499"/>
              </a:lnSpc>
              <a:buFont typeface="Arial"/>
              <a:buChar char="•"/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Batteries]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03394" y="13255437"/>
            <a:ext cx="3327722" cy="591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</a:pPr>
            <a:r>
              <a:rPr lang="en-US" sz="3599" b="1" dirty="0">
                <a:solidFill>
                  <a:schemeClr val="bg1"/>
                </a:solidFill>
                <a:latin typeface="Lexend Bold"/>
                <a:ea typeface="Lexend Bold"/>
                <a:cs typeface="Lexend Bold"/>
                <a:sym typeface="Lexend Bold"/>
              </a:rPr>
              <a:t>Get Involved!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509327" y="12907924"/>
            <a:ext cx="6087230" cy="1298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Green Impact is run by colleagues in your department. If you’d like to help, contact </a:t>
            </a:r>
            <a:r>
              <a:rPr lang="en-US" sz="2499" b="1" dirty="0">
                <a:solidFill>
                  <a:srgbClr val="0D0E10"/>
                </a:solidFill>
                <a:latin typeface="Lexend Bold"/>
                <a:ea typeface="Lexend Bold"/>
                <a:cs typeface="Lexend Bold"/>
                <a:sym typeface="Lexend Bold"/>
              </a:rPr>
              <a:t>[enter contact details here]</a:t>
            </a:r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8738" y="556502"/>
            <a:ext cx="5408409" cy="1554918"/>
          </a:xfrm>
          <a:custGeom>
            <a:avLst/>
            <a:gdLst/>
            <a:ahLst/>
            <a:cxnLst/>
            <a:rect l="l" t="t" r="r" b="b"/>
            <a:pathLst>
              <a:path w="5408409" h="1554918">
                <a:moveTo>
                  <a:pt x="0" y="0"/>
                </a:moveTo>
                <a:lnTo>
                  <a:pt x="5408410" y="0"/>
                </a:lnTo>
                <a:lnTo>
                  <a:pt x="5408410" y="1554917"/>
                </a:lnTo>
                <a:lnTo>
                  <a:pt x="0" y="155491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5BB1746-AA6F-C97E-C72A-844AD7945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720699" y="8920259"/>
            <a:ext cx="5483524" cy="2922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2E59BF3034134DBD340D193E2ABB74" ma:contentTypeVersion="17" ma:contentTypeDescription="Create a new document." ma:contentTypeScope="" ma:versionID="5af20d4556333b306698ede14774a198">
  <xsd:schema xmlns:xsd="http://www.w3.org/2001/XMLSchema" xmlns:xs="http://www.w3.org/2001/XMLSchema" xmlns:p="http://schemas.microsoft.com/office/2006/metadata/properties" xmlns:ns2="62e9a789-907b-4bfc-b528-fef190f0e1be" xmlns:ns3="2a56f2aa-356d-47f4-afe2-f02392934ad5" targetNamespace="http://schemas.microsoft.com/office/2006/metadata/properties" ma:root="true" ma:fieldsID="ba28cba51a7b6a54a19ac63b0930a627" ns2:_="" ns3:_="">
    <xsd:import namespace="62e9a789-907b-4bfc-b528-fef190f0e1be"/>
    <xsd:import namespace="2a56f2aa-356d-47f4-afe2-f02392934a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9a789-907b-4bfc-b528-fef190f0e1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679eb0c-ed9a-483a-a3d2-a345401ef9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6f2aa-356d-47f4-afe2-f02392934ad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ff60af8-c27c-4389-89ec-63a5ee45e501}" ma:internalName="TaxCatchAll" ma:showField="CatchAllData" ma:web="2a56f2aa-356d-47f4-afe2-f02392934a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56f2aa-356d-47f4-afe2-f02392934ad5" xsi:nil="true"/>
    <_Flow_SignoffStatus xmlns="62e9a789-907b-4bfc-b528-fef190f0e1be" xsi:nil="true"/>
    <lcf76f155ced4ddcb4097134ff3c332f xmlns="62e9a789-907b-4bfc-b528-fef190f0e1b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EB5F6E-B263-4241-A07C-D9C400F58008}"/>
</file>

<file path=customXml/itemProps2.xml><?xml version="1.0" encoding="utf-8"?>
<ds:datastoreItem xmlns:ds="http://schemas.openxmlformats.org/officeDocument/2006/customXml" ds:itemID="{D554A599-AED4-4659-A227-CF9AB23FDDE2}"/>
</file>

<file path=customXml/itemProps3.xml><?xml version="1.0" encoding="utf-8"?>
<ds:datastoreItem xmlns:ds="http://schemas.openxmlformats.org/officeDocument/2006/customXml" ds:itemID="{394FA761-1F62-4264-9C14-7EC3A516C5F8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Lexend Bold</vt:lpstr>
      <vt:lpstr>Lexend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using the right bin</dc:title>
  <cp:lastModifiedBy>Lucy Tallis</cp:lastModifiedBy>
  <cp:revision>5</cp:revision>
  <dcterms:created xsi:type="dcterms:W3CDTF">2006-08-16T00:00:00Z</dcterms:created>
  <dcterms:modified xsi:type="dcterms:W3CDTF">2025-12-17T13:59:03Z</dcterms:modified>
  <dc:identifier>DAG7xcz7f4E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0x0101003F2E59BF3034134DBD340D193E2ABB74</vt:lpwstr>
  </property>
</Properties>
</file>