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</p:sldIdLst>
  <p:sldSz cx="10693400" cy="15113000"/>
  <p:notesSz cx="6858000" cy="9144000"/>
  <p:embeddedFontLst>
    <p:embeddedFont>
      <p:font typeface="Lexend" pitchFamily="2" charset="0"/>
      <p:regular r:id="rId6"/>
      <p:bold r:id="rId7"/>
    </p:embeddedFont>
    <p:embeddedFont>
      <p:font typeface="Lexend Bold" pitchFamily="2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73316-E204-4DAB-8743-8C29EBB72138}" v="10" dt="2025-12-17T14:29:15.3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2621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Tallis" userId="1882ab03-ab29-48b7-9dbf-c2595090b309" providerId="ADAL" clId="{FB6A8AA3-F7DC-46A2-8542-116D5DF8E1DF}"/>
    <pc:docChg chg="undo custSel modSld">
      <pc:chgData name="Lucy Tallis" userId="1882ab03-ab29-48b7-9dbf-c2595090b309" providerId="ADAL" clId="{FB6A8AA3-F7DC-46A2-8542-116D5DF8E1DF}" dt="2025-12-17T14:52:17.640" v="382" actId="1076"/>
      <pc:docMkLst>
        <pc:docMk/>
      </pc:docMkLst>
      <pc:sldChg chg="addSp delSp modSp mod">
        <pc:chgData name="Lucy Tallis" userId="1882ab03-ab29-48b7-9dbf-c2595090b309" providerId="ADAL" clId="{FB6A8AA3-F7DC-46A2-8542-116D5DF8E1DF}" dt="2025-12-17T14:52:17.640" v="382" actId="1076"/>
        <pc:sldMkLst>
          <pc:docMk/>
          <pc:sldMk cId="0" sldId="256"/>
        </pc:sldMkLst>
        <pc:spChg chg="del">
          <ac:chgData name="Lucy Tallis" userId="1882ab03-ab29-48b7-9dbf-c2595090b309" providerId="ADAL" clId="{FB6A8AA3-F7DC-46A2-8542-116D5DF8E1DF}" dt="2025-12-17T14:05:19.249" v="41" actId="478"/>
          <ac:spMkLst>
            <pc:docMk/>
            <pc:sldMk cId="0" sldId="256"/>
            <ac:spMk id="2" creationId="{00000000-0000-0000-0000-000000000000}"/>
          </ac:spMkLst>
        </pc:spChg>
        <pc:spChg chg="del">
          <ac:chgData name="Lucy Tallis" userId="1882ab03-ab29-48b7-9dbf-c2595090b309" providerId="ADAL" clId="{FB6A8AA3-F7DC-46A2-8542-116D5DF8E1DF}" dt="2025-12-17T14:05:16.225" v="37" actId="478"/>
          <ac:spMkLst>
            <pc:docMk/>
            <pc:sldMk cId="0" sldId="256"/>
            <ac:spMk id="3" creationId="{00000000-0000-0000-0000-000000000000}"/>
          </ac:spMkLst>
        </pc:spChg>
        <pc:spChg chg="del">
          <ac:chgData name="Lucy Tallis" userId="1882ab03-ab29-48b7-9dbf-c2595090b309" providerId="ADAL" clId="{FB6A8AA3-F7DC-46A2-8542-116D5DF8E1DF}" dt="2025-12-17T14:05:15.758" v="36" actId="478"/>
          <ac:spMkLst>
            <pc:docMk/>
            <pc:sldMk cId="0" sldId="256"/>
            <ac:spMk id="4" creationId="{00000000-0000-0000-0000-000000000000}"/>
          </ac:spMkLst>
        </pc:spChg>
        <pc:spChg chg="del">
          <ac:chgData name="Lucy Tallis" userId="1882ab03-ab29-48b7-9dbf-c2595090b309" providerId="ADAL" clId="{FB6A8AA3-F7DC-46A2-8542-116D5DF8E1DF}" dt="2025-12-17T14:05:18.695" v="40" actId="478"/>
          <ac:spMkLst>
            <pc:docMk/>
            <pc:sldMk cId="0" sldId="256"/>
            <ac:spMk id="5" creationId="{00000000-0000-0000-0000-000000000000}"/>
          </ac:spMkLst>
        </pc:spChg>
        <pc:spChg chg="mod">
          <ac:chgData name="Lucy Tallis" userId="1882ab03-ab29-48b7-9dbf-c2595090b309" providerId="ADAL" clId="{FB6A8AA3-F7DC-46A2-8542-116D5DF8E1DF}" dt="2025-12-17T14:05:49.257" v="50" actId="1076"/>
          <ac:spMkLst>
            <pc:docMk/>
            <pc:sldMk cId="0" sldId="256"/>
            <ac:spMk id="9" creationId="{00000000-0000-0000-0000-000000000000}"/>
          </ac:spMkLst>
        </pc:spChg>
        <pc:spChg chg="mod">
          <ac:chgData name="Lucy Tallis" userId="1882ab03-ab29-48b7-9dbf-c2595090b309" providerId="ADAL" clId="{FB6A8AA3-F7DC-46A2-8542-116D5DF8E1DF}" dt="2025-12-17T14:10:55.730" v="243" actId="1076"/>
          <ac:spMkLst>
            <pc:docMk/>
            <pc:sldMk cId="0" sldId="256"/>
            <ac:spMk id="10" creationId="{00000000-0000-0000-0000-000000000000}"/>
          </ac:spMkLst>
        </pc:spChg>
        <pc:spChg chg="del">
          <ac:chgData name="Lucy Tallis" userId="1882ab03-ab29-48b7-9dbf-c2595090b309" providerId="ADAL" clId="{FB6A8AA3-F7DC-46A2-8542-116D5DF8E1DF}" dt="2025-12-17T14:05:17.433" v="38" actId="478"/>
          <ac:spMkLst>
            <pc:docMk/>
            <pc:sldMk cId="0" sldId="256"/>
            <ac:spMk id="11" creationId="{00000000-0000-0000-0000-000000000000}"/>
          </ac:spMkLst>
        </pc:spChg>
        <pc:spChg chg="del">
          <ac:chgData name="Lucy Tallis" userId="1882ab03-ab29-48b7-9dbf-c2595090b309" providerId="ADAL" clId="{FB6A8AA3-F7DC-46A2-8542-116D5DF8E1DF}" dt="2025-12-17T14:05:20.125" v="42" actId="478"/>
          <ac:spMkLst>
            <pc:docMk/>
            <pc:sldMk cId="0" sldId="256"/>
            <ac:spMk id="12" creationId="{00000000-0000-0000-0000-000000000000}"/>
          </ac:spMkLst>
        </pc:spChg>
        <pc:spChg chg="mod">
          <ac:chgData name="Lucy Tallis" userId="1882ab03-ab29-48b7-9dbf-c2595090b309" providerId="ADAL" clId="{FB6A8AA3-F7DC-46A2-8542-116D5DF8E1DF}" dt="2025-12-17T14:51:24.995" v="379" actId="14100"/>
          <ac:spMkLst>
            <pc:docMk/>
            <pc:sldMk cId="0" sldId="256"/>
            <ac:spMk id="15" creationId="{B6F74EFE-C9F1-1385-57B1-CA6A113E7BD7}"/>
          </ac:spMkLst>
        </pc:spChg>
        <pc:spChg chg="add mod">
          <ac:chgData name="Lucy Tallis" userId="1882ab03-ab29-48b7-9dbf-c2595090b309" providerId="ADAL" clId="{FB6A8AA3-F7DC-46A2-8542-116D5DF8E1DF}" dt="2025-12-17T14:10:05.104" v="234" actId="1076"/>
          <ac:spMkLst>
            <pc:docMk/>
            <pc:sldMk cId="0" sldId="256"/>
            <ac:spMk id="27" creationId="{2972216D-30FF-F69D-6102-BE78416A49BE}"/>
          </ac:spMkLst>
        </pc:spChg>
        <pc:spChg chg="add del mod">
          <ac:chgData name="Lucy Tallis" userId="1882ab03-ab29-48b7-9dbf-c2595090b309" providerId="ADAL" clId="{FB6A8AA3-F7DC-46A2-8542-116D5DF8E1DF}" dt="2025-12-17T14:06:39.735" v="54" actId="478"/>
          <ac:spMkLst>
            <pc:docMk/>
            <pc:sldMk cId="0" sldId="256"/>
            <ac:spMk id="28" creationId="{26202CD4-CC05-BC2A-AE60-8C9DC4157886}"/>
          </ac:spMkLst>
        </pc:spChg>
        <pc:spChg chg="add mod">
          <ac:chgData name="Lucy Tallis" userId="1882ab03-ab29-48b7-9dbf-c2595090b309" providerId="ADAL" clId="{FB6A8AA3-F7DC-46A2-8542-116D5DF8E1DF}" dt="2025-12-17T14:10:07.745" v="235" actId="1076"/>
          <ac:spMkLst>
            <pc:docMk/>
            <pc:sldMk cId="0" sldId="256"/>
            <ac:spMk id="29" creationId="{D639A29D-A6B5-8B2D-2308-236FB7EE1AEB}"/>
          </ac:spMkLst>
        </pc:spChg>
        <pc:spChg chg="add mod">
          <ac:chgData name="Lucy Tallis" userId="1882ab03-ab29-48b7-9dbf-c2595090b309" providerId="ADAL" clId="{FB6A8AA3-F7DC-46A2-8542-116D5DF8E1DF}" dt="2025-12-17T14:10:09.633" v="236" actId="1076"/>
          <ac:spMkLst>
            <pc:docMk/>
            <pc:sldMk cId="0" sldId="256"/>
            <ac:spMk id="30" creationId="{CE435DF8-C6D2-1BE4-0C53-9B9395730DDF}"/>
          </ac:spMkLst>
        </pc:spChg>
        <pc:spChg chg="add mod">
          <ac:chgData name="Lucy Tallis" userId="1882ab03-ab29-48b7-9dbf-c2595090b309" providerId="ADAL" clId="{FB6A8AA3-F7DC-46A2-8542-116D5DF8E1DF}" dt="2025-12-17T14:29:13.274" v="347" actId="20577"/>
          <ac:spMkLst>
            <pc:docMk/>
            <pc:sldMk cId="0" sldId="256"/>
            <ac:spMk id="31" creationId="{3458409D-1FD9-FD32-2047-AFBC0D1B62E4}"/>
          </ac:spMkLst>
        </pc:spChg>
        <pc:spChg chg="add mod">
          <ac:chgData name="Lucy Tallis" userId="1882ab03-ab29-48b7-9dbf-c2595090b309" providerId="ADAL" clId="{FB6A8AA3-F7DC-46A2-8542-116D5DF8E1DF}" dt="2025-12-17T14:10:18.777" v="238" actId="1076"/>
          <ac:spMkLst>
            <pc:docMk/>
            <pc:sldMk cId="0" sldId="256"/>
            <ac:spMk id="32" creationId="{DC4177E9-CD26-2B95-0C4B-5BEA250565E4}"/>
          </ac:spMkLst>
        </pc:spChg>
        <pc:spChg chg="add mod">
          <ac:chgData name="Lucy Tallis" userId="1882ab03-ab29-48b7-9dbf-c2595090b309" providerId="ADAL" clId="{FB6A8AA3-F7DC-46A2-8542-116D5DF8E1DF}" dt="2025-12-17T14:10:13.953" v="237" actId="1076"/>
          <ac:spMkLst>
            <pc:docMk/>
            <pc:sldMk cId="0" sldId="256"/>
            <ac:spMk id="33" creationId="{1AECBA5E-3302-9F23-D638-E770DE85C197}"/>
          </ac:spMkLst>
        </pc:spChg>
        <pc:spChg chg="add mod">
          <ac:chgData name="Lucy Tallis" userId="1882ab03-ab29-48b7-9dbf-c2595090b309" providerId="ADAL" clId="{FB6A8AA3-F7DC-46A2-8542-116D5DF8E1DF}" dt="2025-12-17T14:52:17.640" v="382" actId="1076"/>
          <ac:spMkLst>
            <pc:docMk/>
            <pc:sldMk cId="0" sldId="256"/>
            <ac:spMk id="34" creationId="{91E93FE9-DF6D-CD53-2EBA-85DF23021590}"/>
          </ac:spMkLst>
        </pc:spChg>
        <pc:spChg chg="add mod">
          <ac:chgData name="Lucy Tallis" userId="1882ab03-ab29-48b7-9dbf-c2595090b309" providerId="ADAL" clId="{FB6A8AA3-F7DC-46A2-8542-116D5DF8E1DF}" dt="2025-12-17T14:29:07.618" v="345" actId="1582"/>
          <ac:spMkLst>
            <pc:docMk/>
            <pc:sldMk cId="0" sldId="256"/>
            <ac:spMk id="35" creationId="{68E17A83-A4B6-3485-CBBF-73522DDC1CBB}"/>
          </ac:spMkLst>
        </pc:spChg>
        <pc:spChg chg="add mod">
          <ac:chgData name="Lucy Tallis" userId="1882ab03-ab29-48b7-9dbf-c2595090b309" providerId="ADAL" clId="{FB6A8AA3-F7DC-46A2-8542-116D5DF8E1DF}" dt="2025-12-17T14:29:43.176" v="376" actId="1076"/>
          <ac:spMkLst>
            <pc:docMk/>
            <pc:sldMk cId="0" sldId="256"/>
            <ac:spMk id="36" creationId="{34FEEAC8-6E87-1F10-D48F-01BC634A3EED}"/>
          </ac:spMkLst>
        </pc:spChg>
        <pc:picChg chg="del">
          <ac:chgData name="Lucy Tallis" userId="1882ab03-ab29-48b7-9dbf-c2595090b309" providerId="ADAL" clId="{FB6A8AA3-F7DC-46A2-8542-116D5DF8E1DF}" dt="2025-12-17T14:05:17.972" v="39" actId="478"/>
          <ac:picMkLst>
            <pc:docMk/>
            <pc:sldMk cId="0" sldId="256"/>
            <ac:picMk id="26" creationId="{85BB1746-AA6F-C97E-C72A-844AD7945F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E58C3BE0-FAA1-E2EA-FC4C-00F54CA95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94" y="12818982"/>
            <a:ext cx="3667972" cy="1470417"/>
          </a:xfrm>
          <a:prstGeom prst="rect">
            <a:avLst/>
          </a:prstGeom>
        </p:spPr>
      </p:pic>
      <p:sp>
        <p:nvSpPr>
          <p:cNvPr id="15" name="Freeform 8">
            <a:extLst>
              <a:ext uri="{FF2B5EF4-FFF2-40B4-BE49-F238E27FC236}">
                <a16:creationId xmlns:a16="http://schemas.microsoft.com/office/drawing/2014/main" id="{B6F74EFE-C9F1-1385-57B1-CA6A113E7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094" y="2294018"/>
            <a:ext cx="9907224" cy="1898500"/>
          </a:xfrm>
          <a:custGeom>
            <a:avLst/>
            <a:gdLst/>
            <a:ahLst/>
            <a:cxnLst/>
            <a:rect l="l" t="t" r="r" b="b"/>
            <a:pathLst>
              <a:path w="3041972" h="1825183">
                <a:moveTo>
                  <a:pt x="0" y="0"/>
                </a:moveTo>
                <a:lnTo>
                  <a:pt x="3041972" y="0"/>
                </a:lnTo>
                <a:lnTo>
                  <a:pt x="3041972" y="1825184"/>
                </a:lnTo>
                <a:lnTo>
                  <a:pt x="0" y="182518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9" name="TextBox 9"/>
          <p:cNvSpPr txBox="1"/>
          <p:nvPr/>
        </p:nvSpPr>
        <p:spPr>
          <a:xfrm>
            <a:off x="302682" y="2363344"/>
            <a:ext cx="10086636" cy="13907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909"/>
              </a:lnSpc>
            </a:pPr>
            <a:r>
              <a:rPr lang="en-US" sz="7200" b="1" dirty="0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We need your help!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39130" y="4398751"/>
            <a:ext cx="8553600" cy="20578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116"/>
              </a:lnSpc>
            </a:pPr>
            <a:r>
              <a:rPr lang="en-US" sz="2800" dirty="0">
                <a:solidFill>
                  <a:srgbClr val="000000"/>
                </a:solidFill>
                <a:latin typeface="Lexend" pitchFamily="2" charset="0"/>
                <a:ea typeface="Poppins"/>
                <a:cs typeface="Poppins"/>
                <a:sym typeface="Poppins"/>
              </a:rPr>
              <a:t>Working here regularly makes you one of the best people to suggest how we can make our department more environmentally friendly! </a:t>
            </a:r>
          </a:p>
          <a:p>
            <a:pPr algn="ctr">
              <a:lnSpc>
                <a:spcPts val="4116"/>
              </a:lnSpc>
            </a:pPr>
            <a:endParaRPr lang="en-US" sz="2800" b="1" dirty="0">
              <a:solidFill>
                <a:srgbClr val="0D0E10"/>
              </a:solidFill>
              <a:latin typeface="Lexend" pitchFamily="2" charset="0"/>
              <a:ea typeface="Lexend"/>
              <a:cs typeface="Lexend"/>
              <a:sym typeface="Lexend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03394" y="13255437"/>
            <a:ext cx="3327722" cy="591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39"/>
              </a:lnSpc>
            </a:pPr>
            <a:r>
              <a:rPr lang="en-US" sz="3599" b="1" dirty="0">
                <a:solidFill>
                  <a:schemeClr val="bg1"/>
                </a:solidFill>
                <a:latin typeface="Lexend Bold"/>
                <a:ea typeface="Lexend Bold"/>
                <a:cs typeface="Lexend Bold"/>
                <a:sym typeface="Lexend Bold"/>
              </a:rPr>
              <a:t>Get Involved!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4509327" y="12907924"/>
            <a:ext cx="6087230" cy="12985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D0E10"/>
                </a:solidFill>
                <a:latin typeface="Lexend"/>
                <a:ea typeface="Lexend"/>
                <a:cs typeface="Lexend"/>
                <a:sym typeface="Lexend"/>
              </a:rPr>
              <a:t>Green Impact is run by colleagues in your department. If you’d like to help, contact </a:t>
            </a:r>
            <a:r>
              <a:rPr lang="en-US" sz="2499" b="1" dirty="0">
                <a:solidFill>
                  <a:srgbClr val="0D0E10"/>
                </a:solidFill>
                <a:latin typeface="Lexend Bold"/>
                <a:ea typeface="Lexend Bold"/>
                <a:cs typeface="Lexend Bold"/>
                <a:sym typeface="Lexend Bold"/>
              </a:rPr>
              <a:t>[enter contact details here]</a:t>
            </a:r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48738" y="556502"/>
            <a:ext cx="5408409" cy="1554918"/>
          </a:xfrm>
          <a:custGeom>
            <a:avLst/>
            <a:gdLst/>
            <a:ahLst/>
            <a:cxnLst/>
            <a:rect l="l" t="t" r="r" b="b"/>
            <a:pathLst>
              <a:path w="5408409" h="1554918">
                <a:moveTo>
                  <a:pt x="0" y="0"/>
                </a:moveTo>
                <a:lnTo>
                  <a:pt x="5408410" y="0"/>
                </a:lnTo>
                <a:lnTo>
                  <a:pt x="5408410" y="1554917"/>
                </a:lnTo>
                <a:lnTo>
                  <a:pt x="0" y="15549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972216D-30FF-F69D-6102-BE78416A49BE}"/>
              </a:ext>
            </a:extLst>
          </p:cNvPr>
          <p:cNvSpPr txBox="1"/>
          <p:nvPr/>
        </p:nvSpPr>
        <p:spPr>
          <a:xfrm>
            <a:off x="762365" y="6249377"/>
            <a:ext cx="7934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39A29D-A6B5-8B2D-2308-236FB7EE1AEB}"/>
              </a:ext>
            </a:extLst>
          </p:cNvPr>
          <p:cNvSpPr txBox="1"/>
          <p:nvPr/>
        </p:nvSpPr>
        <p:spPr>
          <a:xfrm>
            <a:off x="762365" y="7849066"/>
            <a:ext cx="9732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E435DF8-C6D2-1BE4-0C53-9B9395730DDF}"/>
              </a:ext>
            </a:extLst>
          </p:cNvPr>
          <p:cNvSpPr txBox="1"/>
          <p:nvPr/>
        </p:nvSpPr>
        <p:spPr>
          <a:xfrm>
            <a:off x="753294" y="9460030"/>
            <a:ext cx="9732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/>
              <a:t>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458409D-1FD9-FD32-2047-AFBC0D1B62E4}"/>
              </a:ext>
            </a:extLst>
          </p:cNvPr>
          <p:cNvSpPr txBox="1"/>
          <p:nvPr/>
        </p:nvSpPr>
        <p:spPr>
          <a:xfrm>
            <a:off x="1726514" y="6671213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Lexend" pitchFamily="2" charset="0"/>
              </a:rPr>
              <a:t>Scan the QR code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C4177E9-CD26-2B95-0C4B-5BEA250565E4}"/>
              </a:ext>
            </a:extLst>
          </p:cNvPr>
          <p:cNvSpPr txBox="1"/>
          <p:nvPr/>
        </p:nvSpPr>
        <p:spPr>
          <a:xfrm>
            <a:off x="1735585" y="8063563"/>
            <a:ext cx="4396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Lexend" pitchFamily="2" charset="0"/>
              </a:rPr>
              <a:t>Let us know your ideas and feedback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AECBA5E-3302-9F23-D638-E770DE85C197}"/>
              </a:ext>
            </a:extLst>
          </p:cNvPr>
          <p:cNvSpPr txBox="1"/>
          <p:nvPr/>
        </p:nvSpPr>
        <p:spPr>
          <a:xfrm>
            <a:off x="1726514" y="9672303"/>
            <a:ext cx="38635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Lexend" pitchFamily="2" charset="0"/>
              </a:rPr>
              <a:t>We’ll either follow up with you or get started on your idea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1E93FE9-DF6D-CD53-2EBA-85DF23021590}"/>
              </a:ext>
            </a:extLst>
          </p:cNvPr>
          <p:cNvSpPr txBox="1"/>
          <p:nvPr/>
        </p:nvSpPr>
        <p:spPr>
          <a:xfrm>
            <a:off x="498338" y="11803539"/>
            <a:ext cx="8828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Lexend" pitchFamily="2" charset="0"/>
              </a:rPr>
              <a:t>QR code not working, visit:</a:t>
            </a:r>
            <a:r>
              <a:rPr lang="en-GB" sz="2400" b="1" dirty="0">
                <a:latin typeface="Lexend" pitchFamily="2" charset="0"/>
              </a:rPr>
              <a:t> Insert short URL here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8E17A83-A4B6-3485-CBBF-73522DDC1CBB}"/>
              </a:ext>
            </a:extLst>
          </p:cNvPr>
          <p:cNvSpPr/>
          <p:nvPr/>
        </p:nvSpPr>
        <p:spPr>
          <a:xfrm>
            <a:off x="6565900" y="7554608"/>
            <a:ext cx="3374206" cy="30873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4FEEAC8-6E87-1F10-D48F-01BC634A3EED}"/>
              </a:ext>
            </a:extLst>
          </p:cNvPr>
          <p:cNvSpPr txBox="1"/>
          <p:nvPr/>
        </p:nvSpPr>
        <p:spPr>
          <a:xfrm>
            <a:off x="6865879" y="8621214"/>
            <a:ext cx="29289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Lexend" pitchFamily="2" charset="0"/>
              </a:rPr>
              <a:t>Add QR code</a:t>
            </a:r>
          </a:p>
          <a:p>
            <a:pPr algn="ctr"/>
            <a:r>
              <a:rPr lang="en-GB" sz="2800" dirty="0">
                <a:latin typeface="Lexend" pitchFamily="2" charset="0"/>
              </a:rPr>
              <a:t>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59BF3034134DBD340D193E2ABB74" ma:contentTypeVersion="17" ma:contentTypeDescription="Create a new document." ma:contentTypeScope="" ma:versionID="5af20d4556333b306698ede14774a198">
  <xsd:schema xmlns:xsd="http://www.w3.org/2001/XMLSchema" xmlns:xs="http://www.w3.org/2001/XMLSchema" xmlns:p="http://schemas.microsoft.com/office/2006/metadata/properties" xmlns:ns2="62e9a789-907b-4bfc-b528-fef190f0e1be" xmlns:ns3="2a56f2aa-356d-47f4-afe2-f02392934ad5" targetNamespace="http://schemas.microsoft.com/office/2006/metadata/properties" ma:root="true" ma:fieldsID="ba28cba51a7b6a54a19ac63b0930a627" ns2:_="" ns3:_="">
    <xsd:import namespace="62e9a789-907b-4bfc-b528-fef190f0e1be"/>
    <xsd:import namespace="2a56f2aa-356d-47f4-afe2-f02392934a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9a789-907b-4bfc-b528-fef190f0e1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6679eb0c-ed9a-483a-a3d2-a345401ef9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6f2aa-356d-47f4-afe2-f02392934ad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ff60af8-c27c-4389-89ec-63a5ee45e501}" ma:internalName="TaxCatchAll" ma:showField="CatchAllData" ma:web="2a56f2aa-356d-47f4-afe2-f02392934a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a56f2aa-356d-47f4-afe2-f02392934ad5" xsi:nil="true"/>
    <_Flow_SignoffStatus xmlns="62e9a789-907b-4bfc-b528-fef190f0e1be" xsi:nil="true"/>
    <lcf76f155ced4ddcb4097134ff3c332f xmlns="62e9a789-907b-4bfc-b528-fef190f0e1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6B96F2-7380-42E5-A980-863F86953E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e9a789-907b-4bfc-b528-fef190f0e1be"/>
    <ds:schemaRef ds:uri="2a56f2aa-356d-47f4-afe2-f02392934a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C69618-88A5-4CD1-AD79-B908D3844D72}">
  <ds:schemaRefs>
    <ds:schemaRef ds:uri="http://schemas.microsoft.com/office/2006/metadata/properties"/>
    <ds:schemaRef ds:uri="http://schemas.microsoft.com/office/infopath/2007/PartnerControls"/>
    <ds:schemaRef ds:uri="2a56f2aa-356d-47f4-afe2-f02392934ad5"/>
    <ds:schemaRef ds:uri="62e9a789-907b-4bfc-b528-fef190f0e1be"/>
  </ds:schemaRefs>
</ds:datastoreItem>
</file>

<file path=customXml/itemProps3.xml><?xml version="1.0" encoding="utf-8"?>
<ds:datastoreItem xmlns:ds="http://schemas.openxmlformats.org/officeDocument/2006/customXml" ds:itemID="{F1560AFD-333E-4F92-8FBB-DD1F5F0129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94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Lexend Bold</vt:lpstr>
      <vt:lpstr>Lexend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using the right bin</dc:title>
  <cp:lastModifiedBy>Lucy Tallis</cp:lastModifiedBy>
  <cp:revision>5</cp:revision>
  <dcterms:created xsi:type="dcterms:W3CDTF">2006-08-16T00:00:00Z</dcterms:created>
  <dcterms:modified xsi:type="dcterms:W3CDTF">2025-12-17T14:52:19Z</dcterms:modified>
  <dc:identifier>DAG7xcz7f4E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0x0101003F2E59BF3034134DBD340D193E2ABB74</vt:lpwstr>
  </property>
  <property fmtid="{D5CDD505-2E9C-101B-9397-08002B2CF9AE}" pid="3" name="MediaServiceImageTags">
    <vt:lpwstr/>
  </property>
</Properties>
</file>