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3" r:id="rId1"/>
  </p:sldMasterIdLst>
  <p:notesMasterIdLst>
    <p:notesMasterId r:id="rId14"/>
  </p:notesMasterIdLst>
  <p:sldIdLst>
    <p:sldId id="256" r:id="rId2"/>
    <p:sldId id="269" r:id="rId3"/>
    <p:sldId id="270" r:id="rId4"/>
    <p:sldId id="1174" r:id="rId5"/>
    <p:sldId id="1175" r:id="rId6"/>
    <p:sldId id="274" r:id="rId7"/>
    <p:sldId id="275" r:id="rId8"/>
    <p:sldId id="1172" r:id="rId9"/>
    <p:sldId id="11783" r:id="rId10"/>
    <p:sldId id="258" r:id="rId11"/>
    <p:sldId id="1176" r:id="rId12"/>
    <p:sldId id="26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556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90"/>
  </p:normalViewPr>
  <p:slideViewPr>
    <p:cSldViewPr snapToGrid="0" snapToObjects="1">
      <p:cViewPr varScale="1">
        <p:scale>
          <a:sx n="80" d="100"/>
          <a:sy n="80" d="100"/>
        </p:scale>
        <p:origin x="60" y="156"/>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3E99B5-1288-A64C-A212-954610DCB69C}" type="datetimeFigureOut">
              <a:rPr lang="en-US" smtClean="0"/>
              <a:t>7/4/2023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876DF4-BBA7-A042-9036-39A01CC9D76B}" type="slidenum">
              <a:rPr lang="en-US" smtClean="0"/>
              <a:t>‹#›</a:t>
            </a:fld>
            <a:endParaRPr lang="en-US"/>
          </a:p>
        </p:txBody>
      </p:sp>
    </p:spTree>
    <p:extLst>
      <p:ext uri="{BB962C8B-B14F-4D97-AF65-F5344CB8AC3E}">
        <p14:creationId xmlns:p14="http://schemas.microsoft.com/office/powerpoint/2010/main" val="39788074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2876DF4-BBA7-A042-9036-39A01CC9D76B}" type="slidenum">
              <a:rPr lang="en-US" smtClean="0"/>
              <a:t>2</a:t>
            </a:fld>
            <a:endParaRPr lang="en-US" dirty="0"/>
          </a:p>
        </p:txBody>
      </p:sp>
    </p:spTree>
    <p:extLst>
      <p:ext uri="{BB962C8B-B14F-4D97-AF65-F5344CB8AC3E}">
        <p14:creationId xmlns:p14="http://schemas.microsoft.com/office/powerpoint/2010/main" val="2866343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2876DF4-BBA7-A042-9036-39A01CC9D76B}" type="slidenum">
              <a:rPr lang="en-US" smtClean="0"/>
              <a:t>3</a:t>
            </a:fld>
            <a:endParaRPr lang="en-US" dirty="0"/>
          </a:p>
        </p:txBody>
      </p:sp>
    </p:spTree>
    <p:extLst>
      <p:ext uri="{BB962C8B-B14F-4D97-AF65-F5344CB8AC3E}">
        <p14:creationId xmlns:p14="http://schemas.microsoft.com/office/powerpoint/2010/main" val="2702672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2876DF4-BBA7-A042-9036-39A01CC9D76B}" type="slidenum">
              <a:rPr lang="en-US" smtClean="0"/>
              <a:t>4</a:t>
            </a:fld>
            <a:endParaRPr lang="en-US" dirty="0"/>
          </a:p>
        </p:txBody>
      </p:sp>
    </p:spTree>
    <p:extLst>
      <p:ext uri="{BB962C8B-B14F-4D97-AF65-F5344CB8AC3E}">
        <p14:creationId xmlns:p14="http://schemas.microsoft.com/office/powerpoint/2010/main" val="18617963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a:t>Update with your scoring system</a:t>
            </a:r>
          </a:p>
        </p:txBody>
      </p:sp>
      <p:sp>
        <p:nvSpPr>
          <p:cNvPr id="4" name="Slide Number Placeholder 3"/>
          <p:cNvSpPr>
            <a:spLocks noGrp="1"/>
          </p:cNvSpPr>
          <p:nvPr>
            <p:ph type="sldNum" sz="quarter" idx="5"/>
          </p:nvPr>
        </p:nvSpPr>
        <p:spPr/>
        <p:txBody>
          <a:bodyPr/>
          <a:lstStyle/>
          <a:p>
            <a:fld id="{42876DF4-BBA7-A042-9036-39A01CC9D76B}" type="slidenum">
              <a:rPr lang="en-US" smtClean="0"/>
              <a:t>6</a:t>
            </a:fld>
            <a:endParaRPr lang="en-US" dirty="0"/>
          </a:p>
        </p:txBody>
      </p:sp>
    </p:spTree>
    <p:extLst>
      <p:ext uri="{BB962C8B-B14F-4D97-AF65-F5344CB8AC3E}">
        <p14:creationId xmlns:p14="http://schemas.microsoft.com/office/powerpoint/2010/main" val="13682327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2876DF4-BBA7-A042-9036-39A01CC9D76B}" type="slidenum">
              <a:rPr lang="en-US" smtClean="0"/>
              <a:t>7</a:t>
            </a:fld>
            <a:endParaRPr lang="en-US" dirty="0"/>
          </a:p>
        </p:txBody>
      </p:sp>
    </p:spTree>
    <p:extLst>
      <p:ext uri="{BB962C8B-B14F-4D97-AF65-F5344CB8AC3E}">
        <p14:creationId xmlns:p14="http://schemas.microsoft.com/office/powerpoint/2010/main" val="22700565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2876DF4-BBA7-A042-9036-39A01CC9D76B}" type="slidenum">
              <a:rPr lang="en-US" smtClean="0"/>
              <a:t>8</a:t>
            </a:fld>
            <a:endParaRPr lang="en-US" dirty="0"/>
          </a:p>
        </p:txBody>
      </p:sp>
    </p:spTree>
    <p:extLst>
      <p:ext uri="{BB962C8B-B14F-4D97-AF65-F5344CB8AC3E}">
        <p14:creationId xmlns:p14="http://schemas.microsoft.com/office/powerpoint/2010/main" val="11218788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2876DF4-BBA7-A042-9036-39A01CC9D76B}" type="slidenum">
              <a:rPr lang="en-US" smtClean="0"/>
              <a:t>9</a:t>
            </a:fld>
            <a:endParaRPr lang="en-US"/>
          </a:p>
        </p:txBody>
      </p:sp>
    </p:spTree>
    <p:extLst>
      <p:ext uri="{BB962C8B-B14F-4D97-AF65-F5344CB8AC3E}">
        <p14:creationId xmlns:p14="http://schemas.microsoft.com/office/powerpoint/2010/main" val="22837036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823B53-00FF-1547-9244-C514212AF5FF}" type="slidenum">
              <a:rPr lang="en-US" smtClean="0"/>
              <a:t>11</a:t>
            </a:fld>
            <a:endParaRPr lang="en-US"/>
          </a:p>
        </p:txBody>
      </p:sp>
    </p:spTree>
    <p:extLst>
      <p:ext uri="{BB962C8B-B14F-4D97-AF65-F5344CB8AC3E}">
        <p14:creationId xmlns:p14="http://schemas.microsoft.com/office/powerpoint/2010/main" val="9253811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of Presentation Slide">
    <p:bg>
      <p:bgRef idx="1001">
        <a:schemeClr val="bg1"/>
      </p:bgRef>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F484E83-F4B6-C14D-9F0C-6B30D5D7975D}"/>
              </a:ext>
            </a:extLst>
          </p:cNvPr>
          <p:cNvSpPr>
            <a:spLocks noGrp="1"/>
          </p:cNvSpPr>
          <p:nvPr>
            <p:ph type="subTitle" idx="1" hasCustomPrompt="1"/>
          </p:nvPr>
        </p:nvSpPr>
        <p:spPr>
          <a:xfrm>
            <a:off x="1524000" y="1888997"/>
            <a:ext cx="9144000" cy="1655762"/>
          </a:xfrm>
        </p:spPr>
        <p:txBody>
          <a:bodyPr anchor="ctr">
            <a:normAutofit/>
          </a:bodyPr>
          <a:lstStyle>
            <a:lvl1pPr marL="0" indent="0" algn="ctr">
              <a:buNone/>
              <a:defRPr sz="3000" strike="noStrike" spc="300" baseline="0">
                <a:solidFill>
                  <a:schemeClr val="tx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TITLE OF PRESENTATION HERE</a:t>
            </a:r>
          </a:p>
          <a:p>
            <a:r>
              <a:rPr lang="en-GB" dirty="0"/>
              <a:t>DATE HERE</a:t>
            </a:r>
            <a:endParaRPr lang="en-US" dirty="0"/>
          </a:p>
        </p:txBody>
      </p:sp>
      <p:pic>
        <p:nvPicPr>
          <p:cNvPr id="10" name="Picture 9" descr="A picture containing drawing&#10;&#10;Description automatically generated">
            <a:extLst>
              <a:ext uri="{FF2B5EF4-FFF2-40B4-BE49-F238E27FC236}">
                <a16:creationId xmlns:a16="http://schemas.microsoft.com/office/drawing/2014/main" id="{9BE79B12-4D4D-EF43-BF12-4B9B9D086BAD}"/>
              </a:ext>
            </a:extLst>
          </p:cNvPr>
          <p:cNvPicPr>
            <a:picLocks noChangeAspect="1"/>
          </p:cNvPicPr>
          <p:nvPr/>
        </p:nvPicPr>
        <p:blipFill>
          <a:blip r:embed="rId2"/>
          <a:stretch>
            <a:fillRect/>
          </a:stretch>
        </p:blipFill>
        <p:spPr>
          <a:xfrm>
            <a:off x="4928398" y="5649627"/>
            <a:ext cx="2335204" cy="719326"/>
          </a:xfrm>
          <a:prstGeom prst="rect">
            <a:avLst/>
          </a:prstGeom>
        </p:spPr>
      </p:pic>
      <p:pic>
        <p:nvPicPr>
          <p:cNvPr id="6" name="Picture 5" descr="A picture containing drawing&#10;&#10;Description automatically generated">
            <a:extLst>
              <a:ext uri="{FF2B5EF4-FFF2-40B4-BE49-F238E27FC236}">
                <a16:creationId xmlns:a16="http://schemas.microsoft.com/office/drawing/2014/main" id="{80954476-4EC4-4349-89C2-193DD20B2011}"/>
              </a:ext>
            </a:extLst>
          </p:cNvPr>
          <p:cNvPicPr>
            <a:picLocks noChangeAspect="1"/>
          </p:cNvPicPr>
          <p:nvPr userDrawn="1"/>
        </p:nvPicPr>
        <p:blipFill>
          <a:blip r:embed="rId2"/>
          <a:stretch>
            <a:fillRect/>
          </a:stretch>
        </p:blipFill>
        <p:spPr>
          <a:xfrm>
            <a:off x="4928398" y="5649627"/>
            <a:ext cx="2335204" cy="719326"/>
          </a:xfrm>
          <a:prstGeom prst="rect">
            <a:avLst/>
          </a:prstGeom>
        </p:spPr>
      </p:pic>
      <p:pic>
        <p:nvPicPr>
          <p:cNvPr id="7" name="Picture 6">
            <a:extLst>
              <a:ext uri="{FF2B5EF4-FFF2-40B4-BE49-F238E27FC236}">
                <a16:creationId xmlns:a16="http://schemas.microsoft.com/office/drawing/2014/main" id="{94EF4816-942C-4A4F-A1E6-3D2CF75A6E2F}"/>
              </a:ext>
            </a:extLst>
          </p:cNvPr>
          <p:cNvPicPr>
            <a:picLocks noChangeAspect="1"/>
          </p:cNvPicPr>
          <p:nvPr userDrawn="1"/>
        </p:nvPicPr>
        <p:blipFill rotWithShape="1">
          <a:blip r:embed="rId3"/>
          <a:srcRect t="39862"/>
          <a:stretch/>
        </p:blipFill>
        <p:spPr>
          <a:xfrm>
            <a:off x="4715390" y="4831015"/>
            <a:ext cx="2625549" cy="662242"/>
          </a:xfrm>
          <a:prstGeom prst="rect">
            <a:avLst/>
          </a:prstGeom>
        </p:spPr>
      </p:pic>
    </p:spTree>
    <p:extLst>
      <p:ext uri="{BB962C8B-B14F-4D97-AF65-F5344CB8AC3E}">
        <p14:creationId xmlns:p14="http://schemas.microsoft.com/office/powerpoint/2010/main" val="260529038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Picture 2 Column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B270C-7069-F645-8562-D48325B20446}"/>
              </a:ext>
            </a:extLst>
          </p:cNvPr>
          <p:cNvSpPr>
            <a:spLocks noGrp="1"/>
          </p:cNvSpPr>
          <p:nvPr>
            <p:ph type="title"/>
          </p:nvPr>
        </p:nvSpPr>
        <p:spPr>
          <a:xfrm>
            <a:off x="482400" y="446399"/>
            <a:ext cx="9123513" cy="7140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2A7B329E-F30D-594F-8F31-38827FE92E06}"/>
              </a:ext>
            </a:extLst>
          </p:cNvPr>
          <p:cNvSpPr>
            <a:spLocks noGrp="1"/>
          </p:cNvSpPr>
          <p:nvPr>
            <p:ph sz="half" idx="1"/>
          </p:nvPr>
        </p:nvSpPr>
        <p:spPr>
          <a:xfrm>
            <a:off x="479425" y="1306800"/>
            <a:ext cx="5181600" cy="46066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Picture Placeholder 8">
            <a:extLst>
              <a:ext uri="{FF2B5EF4-FFF2-40B4-BE49-F238E27FC236}">
                <a16:creationId xmlns:a16="http://schemas.microsoft.com/office/drawing/2014/main" id="{3DD145CD-1FD2-D84E-9A48-B331F9F226F3}"/>
              </a:ext>
            </a:extLst>
          </p:cNvPr>
          <p:cNvSpPr>
            <a:spLocks noGrp="1"/>
          </p:cNvSpPr>
          <p:nvPr>
            <p:ph type="pic" sz="quarter" idx="13"/>
          </p:nvPr>
        </p:nvSpPr>
        <p:spPr>
          <a:xfrm>
            <a:off x="6096000" y="1306800"/>
            <a:ext cx="5619750" cy="4608513"/>
          </a:xfrm>
        </p:spPr>
        <p:txBody>
          <a:bodyPr/>
          <a:lstStyle>
            <a:lvl1pPr>
              <a:defRPr>
                <a:solidFill>
                  <a:schemeClr val="tx1"/>
                </a:solidFill>
              </a:defRPr>
            </a:lvl1pPr>
          </a:lstStyle>
          <a:p>
            <a:r>
              <a:rPr lang="en-US"/>
              <a:t>Click icon to add picture</a:t>
            </a:r>
            <a:endParaRPr lang="en-US" dirty="0"/>
          </a:p>
        </p:txBody>
      </p:sp>
      <p:sp>
        <p:nvSpPr>
          <p:cNvPr id="8" name="Footer Placeholder 5">
            <a:extLst>
              <a:ext uri="{FF2B5EF4-FFF2-40B4-BE49-F238E27FC236}">
                <a16:creationId xmlns:a16="http://schemas.microsoft.com/office/drawing/2014/main" id="{1DD7012B-973F-3D4D-8D73-FD9D3F3DDD61}"/>
              </a:ext>
            </a:extLst>
          </p:cNvPr>
          <p:cNvSpPr>
            <a:spLocks noGrp="1"/>
          </p:cNvSpPr>
          <p:nvPr>
            <p:ph type="ftr" sz="quarter" idx="11"/>
          </p:nvPr>
        </p:nvSpPr>
        <p:spPr>
          <a:xfrm>
            <a:off x="479425" y="6202800"/>
            <a:ext cx="3668531" cy="365125"/>
          </a:xfrm>
        </p:spPr>
        <p:txBody>
          <a:bodyPr/>
          <a:lstStyle>
            <a:lvl1pPr>
              <a:defRPr>
                <a:solidFill>
                  <a:schemeClr val="tx1"/>
                </a:solidFill>
              </a:defRPr>
            </a:lvl1pPr>
          </a:lstStyle>
          <a:p>
            <a:r>
              <a:rPr lang="en-US"/>
              <a:t>Title of Presentation Here</a:t>
            </a:r>
          </a:p>
        </p:txBody>
      </p:sp>
      <p:pic>
        <p:nvPicPr>
          <p:cNvPr id="4" name="Picture 3">
            <a:extLst>
              <a:ext uri="{FF2B5EF4-FFF2-40B4-BE49-F238E27FC236}">
                <a16:creationId xmlns:a16="http://schemas.microsoft.com/office/drawing/2014/main" id="{936980C0-CB59-AC2D-02A3-17C30BCC7FAE}"/>
              </a:ext>
            </a:extLst>
          </p:cNvPr>
          <p:cNvPicPr>
            <a:picLocks noChangeAspect="1"/>
          </p:cNvPicPr>
          <p:nvPr userDrawn="1"/>
        </p:nvPicPr>
        <p:blipFill rotWithShape="1">
          <a:blip r:embed="rId2"/>
          <a:srcRect t="32920"/>
          <a:stretch/>
        </p:blipFill>
        <p:spPr>
          <a:xfrm>
            <a:off x="9841584" y="488467"/>
            <a:ext cx="1868016" cy="503237"/>
          </a:xfrm>
          <a:prstGeom prst="rect">
            <a:avLst/>
          </a:prstGeom>
        </p:spPr>
      </p:pic>
    </p:spTree>
    <p:extLst>
      <p:ext uri="{BB962C8B-B14F-4D97-AF65-F5344CB8AC3E}">
        <p14:creationId xmlns:p14="http://schemas.microsoft.com/office/powerpoint/2010/main" val="2030263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hart 2 Column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B270C-7069-F645-8562-D48325B20446}"/>
              </a:ext>
            </a:extLst>
          </p:cNvPr>
          <p:cNvSpPr>
            <a:spLocks noGrp="1"/>
          </p:cNvSpPr>
          <p:nvPr>
            <p:ph type="title"/>
          </p:nvPr>
        </p:nvSpPr>
        <p:spPr>
          <a:xfrm>
            <a:off x="482400" y="446399"/>
            <a:ext cx="9161221" cy="7140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2A7B329E-F30D-594F-8F31-38827FE92E06}"/>
              </a:ext>
            </a:extLst>
          </p:cNvPr>
          <p:cNvSpPr>
            <a:spLocks noGrp="1"/>
          </p:cNvSpPr>
          <p:nvPr>
            <p:ph sz="half" idx="1"/>
          </p:nvPr>
        </p:nvSpPr>
        <p:spPr>
          <a:xfrm>
            <a:off x="479425" y="1306800"/>
            <a:ext cx="5181600" cy="4606638"/>
          </a:xfrm>
        </p:spPr>
        <p:txBody>
          <a:bodyPr/>
          <a:lstStyle>
            <a:lvl1pPr>
              <a:defRPr>
                <a:solidFill>
                  <a:schemeClr val="tx1"/>
                </a:solidFill>
              </a:defRPr>
            </a:lvl1pPr>
            <a:lvl2pPr>
              <a:defRPr>
                <a:solidFill>
                  <a:schemeClr val="tx1"/>
                </a:solidFill>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hart Placeholder 8">
            <a:extLst>
              <a:ext uri="{FF2B5EF4-FFF2-40B4-BE49-F238E27FC236}">
                <a16:creationId xmlns:a16="http://schemas.microsoft.com/office/drawing/2014/main" id="{C17CAFA6-00F0-D84C-AE02-51EE0D7BC1CF}"/>
              </a:ext>
            </a:extLst>
          </p:cNvPr>
          <p:cNvSpPr>
            <a:spLocks noGrp="1"/>
          </p:cNvSpPr>
          <p:nvPr>
            <p:ph type="chart" sz="quarter" idx="13"/>
          </p:nvPr>
        </p:nvSpPr>
        <p:spPr>
          <a:xfrm>
            <a:off x="6096000" y="1306800"/>
            <a:ext cx="5616575" cy="4608513"/>
          </a:xfrm>
        </p:spPr>
        <p:txBody>
          <a:bodyPr/>
          <a:lstStyle>
            <a:lvl1pPr>
              <a:defRPr>
                <a:solidFill>
                  <a:schemeClr val="tx1"/>
                </a:solidFill>
              </a:defRPr>
            </a:lvl1pPr>
          </a:lstStyle>
          <a:p>
            <a:r>
              <a:rPr lang="en-US"/>
              <a:t>Click icon to add chart</a:t>
            </a:r>
            <a:endParaRPr lang="en-US" dirty="0"/>
          </a:p>
        </p:txBody>
      </p:sp>
      <p:sp>
        <p:nvSpPr>
          <p:cNvPr id="8" name="Footer Placeholder 5">
            <a:extLst>
              <a:ext uri="{FF2B5EF4-FFF2-40B4-BE49-F238E27FC236}">
                <a16:creationId xmlns:a16="http://schemas.microsoft.com/office/drawing/2014/main" id="{4E4535E2-1CF9-A244-B905-91F38106AB0A}"/>
              </a:ext>
            </a:extLst>
          </p:cNvPr>
          <p:cNvSpPr>
            <a:spLocks noGrp="1"/>
          </p:cNvSpPr>
          <p:nvPr>
            <p:ph type="ftr" sz="quarter" idx="11"/>
          </p:nvPr>
        </p:nvSpPr>
        <p:spPr>
          <a:xfrm>
            <a:off x="479425" y="6202800"/>
            <a:ext cx="3668531" cy="365125"/>
          </a:xfrm>
        </p:spPr>
        <p:txBody>
          <a:bodyPr/>
          <a:lstStyle>
            <a:lvl1pPr>
              <a:defRPr>
                <a:solidFill>
                  <a:schemeClr val="tx1"/>
                </a:solidFill>
              </a:defRPr>
            </a:lvl1pPr>
          </a:lstStyle>
          <a:p>
            <a:r>
              <a:rPr lang="en-US"/>
              <a:t>Title of Presentation Here</a:t>
            </a:r>
          </a:p>
        </p:txBody>
      </p:sp>
      <p:pic>
        <p:nvPicPr>
          <p:cNvPr id="4" name="Picture 3">
            <a:extLst>
              <a:ext uri="{FF2B5EF4-FFF2-40B4-BE49-F238E27FC236}">
                <a16:creationId xmlns:a16="http://schemas.microsoft.com/office/drawing/2014/main" id="{C672FAA1-B273-CAE2-B161-47418880E9ED}"/>
              </a:ext>
            </a:extLst>
          </p:cNvPr>
          <p:cNvPicPr>
            <a:picLocks noChangeAspect="1"/>
          </p:cNvPicPr>
          <p:nvPr userDrawn="1"/>
        </p:nvPicPr>
        <p:blipFill rotWithShape="1">
          <a:blip r:embed="rId2"/>
          <a:srcRect t="32920"/>
          <a:stretch/>
        </p:blipFill>
        <p:spPr>
          <a:xfrm>
            <a:off x="9841584" y="488467"/>
            <a:ext cx="1868016" cy="503237"/>
          </a:xfrm>
          <a:prstGeom prst="rect">
            <a:avLst/>
          </a:prstGeom>
        </p:spPr>
      </p:pic>
    </p:spTree>
    <p:extLst>
      <p:ext uri="{BB962C8B-B14F-4D97-AF65-F5344CB8AC3E}">
        <p14:creationId xmlns:p14="http://schemas.microsoft.com/office/powerpoint/2010/main" val="2884573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Table 2 Column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B270C-7069-F645-8562-D48325B20446}"/>
              </a:ext>
            </a:extLst>
          </p:cNvPr>
          <p:cNvSpPr>
            <a:spLocks noGrp="1"/>
          </p:cNvSpPr>
          <p:nvPr>
            <p:ph type="title"/>
          </p:nvPr>
        </p:nvSpPr>
        <p:spPr>
          <a:xfrm>
            <a:off x="482400" y="446399"/>
            <a:ext cx="9132940" cy="7140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2A7B329E-F30D-594F-8F31-38827FE92E06}"/>
              </a:ext>
            </a:extLst>
          </p:cNvPr>
          <p:cNvSpPr>
            <a:spLocks noGrp="1"/>
          </p:cNvSpPr>
          <p:nvPr>
            <p:ph sz="half" idx="1"/>
          </p:nvPr>
        </p:nvSpPr>
        <p:spPr>
          <a:xfrm>
            <a:off x="479425" y="1306800"/>
            <a:ext cx="5181600" cy="46066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able Placeholder 8">
            <a:extLst>
              <a:ext uri="{FF2B5EF4-FFF2-40B4-BE49-F238E27FC236}">
                <a16:creationId xmlns:a16="http://schemas.microsoft.com/office/drawing/2014/main" id="{4AE63B9A-C038-7644-A32E-8B388AA87FE7}"/>
              </a:ext>
            </a:extLst>
          </p:cNvPr>
          <p:cNvSpPr>
            <a:spLocks noGrp="1"/>
          </p:cNvSpPr>
          <p:nvPr>
            <p:ph type="tbl" sz="quarter" idx="13"/>
          </p:nvPr>
        </p:nvSpPr>
        <p:spPr>
          <a:xfrm>
            <a:off x="6096000" y="1306800"/>
            <a:ext cx="5619750" cy="4606638"/>
          </a:xfrm>
        </p:spPr>
        <p:txBody>
          <a:bodyPr/>
          <a:lstStyle>
            <a:lvl1pPr>
              <a:defRPr>
                <a:solidFill>
                  <a:schemeClr val="tx1"/>
                </a:solidFill>
              </a:defRPr>
            </a:lvl1pPr>
          </a:lstStyle>
          <a:p>
            <a:r>
              <a:rPr lang="en-US"/>
              <a:t>Click icon to add table</a:t>
            </a:r>
          </a:p>
        </p:txBody>
      </p:sp>
      <p:sp>
        <p:nvSpPr>
          <p:cNvPr id="8" name="Footer Placeholder 5">
            <a:extLst>
              <a:ext uri="{FF2B5EF4-FFF2-40B4-BE49-F238E27FC236}">
                <a16:creationId xmlns:a16="http://schemas.microsoft.com/office/drawing/2014/main" id="{BF6BDC3E-1BB6-B14E-A1E7-E6E8A63D9B82}"/>
              </a:ext>
            </a:extLst>
          </p:cNvPr>
          <p:cNvSpPr>
            <a:spLocks noGrp="1"/>
          </p:cNvSpPr>
          <p:nvPr>
            <p:ph type="ftr" sz="quarter" idx="11"/>
          </p:nvPr>
        </p:nvSpPr>
        <p:spPr>
          <a:xfrm>
            <a:off x="479425" y="6202800"/>
            <a:ext cx="3668531" cy="365125"/>
          </a:xfrm>
        </p:spPr>
        <p:txBody>
          <a:bodyPr/>
          <a:lstStyle>
            <a:lvl1pPr>
              <a:defRPr>
                <a:solidFill>
                  <a:schemeClr val="tx1"/>
                </a:solidFill>
              </a:defRPr>
            </a:lvl1pPr>
          </a:lstStyle>
          <a:p>
            <a:r>
              <a:rPr lang="en-US"/>
              <a:t>Title of Presentation Here</a:t>
            </a:r>
          </a:p>
        </p:txBody>
      </p:sp>
      <p:pic>
        <p:nvPicPr>
          <p:cNvPr id="4" name="Picture 3">
            <a:extLst>
              <a:ext uri="{FF2B5EF4-FFF2-40B4-BE49-F238E27FC236}">
                <a16:creationId xmlns:a16="http://schemas.microsoft.com/office/drawing/2014/main" id="{7F3EAB52-B015-BEA9-9643-C912036C78D5}"/>
              </a:ext>
            </a:extLst>
          </p:cNvPr>
          <p:cNvPicPr>
            <a:picLocks noChangeAspect="1"/>
          </p:cNvPicPr>
          <p:nvPr userDrawn="1"/>
        </p:nvPicPr>
        <p:blipFill rotWithShape="1">
          <a:blip r:embed="rId2"/>
          <a:srcRect t="32920"/>
          <a:stretch/>
        </p:blipFill>
        <p:spPr>
          <a:xfrm>
            <a:off x="9841584" y="488467"/>
            <a:ext cx="1868016" cy="503237"/>
          </a:xfrm>
          <a:prstGeom prst="rect">
            <a:avLst/>
          </a:prstGeom>
        </p:spPr>
      </p:pic>
    </p:spTree>
    <p:extLst>
      <p:ext uri="{BB962C8B-B14F-4D97-AF65-F5344CB8AC3E}">
        <p14:creationId xmlns:p14="http://schemas.microsoft.com/office/powerpoint/2010/main" val="5041931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6" name="Footer Placeholder 2">
            <a:extLst>
              <a:ext uri="{FF2B5EF4-FFF2-40B4-BE49-F238E27FC236}">
                <a16:creationId xmlns:a16="http://schemas.microsoft.com/office/drawing/2014/main" id="{8AA4A019-BAE6-444B-AAD5-09EA5A260D65}"/>
              </a:ext>
            </a:extLst>
          </p:cNvPr>
          <p:cNvSpPr>
            <a:spLocks noGrp="1"/>
          </p:cNvSpPr>
          <p:nvPr>
            <p:ph type="ftr" sz="quarter" idx="11"/>
          </p:nvPr>
        </p:nvSpPr>
        <p:spPr>
          <a:xfrm>
            <a:off x="479425" y="6202800"/>
            <a:ext cx="3668531" cy="365125"/>
          </a:xfrm>
        </p:spPr>
        <p:txBody>
          <a:bodyPr/>
          <a:lstStyle>
            <a:lvl1pPr>
              <a:defRPr>
                <a:solidFill>
                  <a:schemeClr val="tx1"/>
                </a:solidFill>
              </a:defRPr>
            </a:lvl1pPr>
          </a:lstStyle>
          <a:p>
            <a:r>
              <a:rPr lang="en-US"/>
              <a:t>Title of Presentation Here</a:t>
            </a:r>
            <a:endParaRPr lang="en-US" dirty="0"/>
          </a:p>
        </p:txBody>
      </p:sp>
      <p:pic>
        <p:nvPicPr>
          <p:cNvPr id="2" name="Picture 1">
            <a:extLst>
              <a:ext uri="{FF2B5EF4-FFF2-40B4-BE49-F238E27FC236}">
                <a16:creationId xmlns:a16="http://schemas.microsoft.com/office/drawing/2014/main" id="{B0951F31-5544-A6B0-5E76-6C04DB60AC40}"/>
              </a:ext>
            </a:extLst>
          </p:cNvPr>
          <p:cNvPicPr>
            <a:picLocks noChangeAspect="1"/>
          </p:cNvPicPr>
          <p:nvPr userDrawn="1"/>
        </p:nvPicPr>
        <p:blipFill rotWithShape="1">
          <a:blip r:embed="rId2"/>
          <a:srcRect t="32920"/>
          <a:stretch/>
        </p:blipFill>
        <p:spPr>
          <a:xfrm>
            <a:off x="9841584" y="488467"/>
            <a:ext cx="1868016" cy="503237"/>
          </a:xfrm>
          <a:prstGeom prst="rect">
            <a:avLst/>
          </a:prstGeom>
        </p:spPr>
      </p:pic>
    </p:spTree>
    <p:extLst>
      <p:ext uri="{BB962C8B-B14F-4D97-AF65-F5344CB8AC3E}">
        <p14:creationId xmlns:p14="http://schemas.microsoft.com/office/powerpoint/2010/main" val="33746829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Title of Presentation Slide">
    <p:bg>
      <p:bgRef idx="1001">
        <a:schemeClr val="bg2"/>
      </p:bgRef>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F484E83-F4B6-C14D-9F0C-6B30D5D7975D}"/>
              </a:ext>
            </a:extLst>
          </p:cNvPr>
          <p:cNvSpPr>
            <a:spLocks noGrp="1"/>
          </p:cNvSpPr>
          <p:nvPr>
            <p:ph type="subTitle" idx="1" hasCustomPrompt="1"/>
          </p:nvPr>
        </p:nvSpPr>
        <p:spPr>
          <a:xfrm>
            <a:off x="1524000" y="1888997"/>
            <a:ext cx="9144000" cy="1655762"/>
          </a:xfrm>
        </p:spPr>
        <p:txBody>
          <a:bodyPr anchor="ctr">
            <a:normAutofit/>
          </a:bodyPr>
          <a:lstStyle>
            <a:lvl1pPr marL="0" indent="0" algn="ctr">
              <a:buNone/>
              <a:defRPr sz="3000" strike="noStrike" spc="300" baseline="0">
                <a:solidFill>
                  <a:schemeClr val="bg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TITLE OF PRESENTATION HERE</a:t>
            </a:r>
          </a:p>
          <a:p>
            <a:r>
              <a:rPr lang="en-GB" dirty="0"/>
              <a:t>DATE HERE</a:t>
            </a:r>
            <a:endParaRPr lang="en-US" dirty="0"/>
          </a:p>
        </p:txBody>
      </p:sp>
      <p:pic>
        <p:nvPicPr>
          <p:cNvPr id="10" name="Picture 9" descr="A picture containing drawing&#10;&#10;Description automatically generated">
            <a:extLst>
              <a:ext uri="{FF2B5EF4-FFF2-40B4-BE49-F238E27FC236}">
                <a16:creationId xmlns:a16="http://schemas.microsoft.com/office/drawing/2014/main" id="{9BE79B12-4D4D-EF43-BF12-4B9B9D086BAD}"/>
              </a:ext>
            </a:extLst>
          </p:cNvPr>
          <p:cNvPicPr>
            <a:picLocks noChangeAspect="1"/>
          </p:cNvPicPr>
          <p:nvPr userDrawn="1"/>
        </p:nvPicPr>
        <p:blipFill>
          <a:blip r:embed="rId2"/>
          <a:stretch>
            <a:fillRect/>
          </a:stretch>
        </p:blipFill>
        <p:spPr>
          <a:xfrm>
            <a:off x="4928398" y="5649627"/>
            <a:ext cx="2335204" cy="719326"/>
          </a:xfrm>
          <a:prstGeom prst="rect">
            <a:avLst/>
          </a:prstGeom>
        </p:spPr>
      </p:pic>
      <p:pic>
        <p:nvPicPr>
          <p:cNvPr id="5" name="Picture 4">
            <a:extLst>
              <a:ext uri="{FF2B5EF4-FFF2-40B4-BE49-F238E27FC236}">
                <a16:creationId xmlns:a16="http://schemas.microsoft.com/office/drawing/2014/main" id="{A82BCC64-3292-4441-89DB-AB5FEE8215D9}"/>
              </a:ext>
            </a:extLst>
          </p:cNvPr>
          <p:cNvPicPr>
            <a:picLocks noChangeAspect="1"/>
          </p:cNvPicPr>
          <p:nvPr userDrawn="1"/>
        </p:nvPicPr>
        <p:blipFill>
          <a:blip r:embed="rId3"/>
          <a:stretch>
            <a:fillRect/>
          </a:stretch>
        </p:blipFill>
        <p:spPr>
          <a:xfrm>
            <a:off x="4783225" y="4444184"/>
            <a:ext cx="2625549" cy="1101208"/>
          </a:xfrm>
          <a:prstGeom prst="rect">
            <a:avLst/>
          </a:prstGeom>
        </p:spPr>
      </p:pic>
    </p:spTree>
    <p:extLst>
      <p:ext uri="{BB962C8B-B14F-4D97-AF65-F5344CB8AC3E}">
        <p14:creationId xmlns:p14="http://schemas.microsoft.com/office/powerpoint/2010/main" val="3822644596"/>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Section Divider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F484E83-F4B6-C14D-9F0C-6B30D5D7975D}"/>
              </a:ext>
            </a:extLst>
          </p:cNvPr>
          <p:cNvSpPr>
            <a:spLocks noGrp="1"/>
          </p:cNvSpPr>
          <p:nvPr>
            <p:ph type="subTitle" idx="1" hasCustomPrompt="1"/>
          </p:nvPr>
        </p:nvSpPr>
        <p:spPr>
          <a:xfrm>
            <a:off x="479425" y="362465"/>
            <a:ext cx="7091269" cy="2509071"/>
          </a:xfrm>
        </p:spPr>
        <p:txBody>
          <a:bodyPr anchor="ct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4500" strike="noStrike" spc="300" baseline="0">
                <a:solidFill>
                  <a:schemeClr val="bg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SECTION DIVIDER HERE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SECTION DIVIDER HERE</a:t>
            </a:r>
            <a:endParaRPr lang="en-US" dirty="0"/>
          </a:p>
        </p:txBody>
      </p:sp>
      <p:sp>
        <p:nvSpPr>
          <p:cNvPr id="10" name="Footer Placeholder 7">
            <a:extLst>
              <a:ext uri="{FF2B5EF4-FFF2-40B4-BE49-F238E27FC236}">
                <a16:creationId xmlns:a16="http://schemas.microsoft.com/office/drawing/2014/main" id="{F04B49A1-184E-F045-97DC-B9B7E649065E}"/>
              </a:ext>
            </a:extLst>
          </p:cNvPr>
          <p:cNvSpPr>
            <a:spLocks noGrp="1"/>
          </p:cNvSpPr>
          <p:nvPr>
            <p:ph type="ftr" sz="quarter" idx="11"/>
          </p:nvPr>
        </p:nvSpPr>
        <p:spPr>
          <a:xfrm>
            <a:off x="479425" y="6202800"/>
            <a:ext cx="3668531" cy="365125"/>
          </a:xfrm>
        </p:spPr>
        <p:txBody>
          <a:bodyPr/>
          <a:lstStyle>
            <a:lvl1pPr>
              <a:defRPr>
                <a:solidFill>
                  <a:schemeClr val="bg1"/>
                </a:solidFill>
              </a:defRPr>
            </a:lvl1pPr>
          </a:lstStyle>
          <a:p>
            <a:r>
              <a:rPr lang="en-US" dirty="0"/>
              <a:t>Title of Presentation Here</a:t>
            </a:r>
          </a:p>
        </p:txBody>
      </p:sp>
      <p:pic>
        <p:nvPicPr>
          <p:cNvPr id="2" name="Picture 1" descr="A black and white logo&#10;&#10;Description automatically generated with low confidence">
            <a:extLst>
              <a:ext uri="{FF2B5EF4-FFF2-40B4-BE49-F238E27FC236}">
                <a16:creationId xmlns:a16="http://schemas.microsoft.com/office/drawing/2014/main" id="{8368BA1A-ADFC-BE86-98CB-F5968A255EB2}"/>
              </a:ext>
            </a:extLst>
          </p:cNvPr>
          <p:cNvPicPr>
            <a:picLocks noChangeAspect="1"/>
          </p:cNvPicPr>
          <p:nvPr userDrawn="1"/>
        </p:nvPicPr>
        <p:blipFill rotWithShape="1">
          <a:blip r:embed="rId3"/>
          <a:srcRect r="47911"/>
          <a:stretch/>
        </p:blipFill>
        <p:spPr>
          <a:xfrm>
            <a:off x="11013152" y="6202800"/>
            <a:ext cx="699423" cy="413609"/>
          </a:xfrm>
          <a:prstGeom prst="rect">
            <a:avLst/>
          </a:prstGeom>
        </p:spPr>
      </p:pic>
      <p:cxnSp>
        <p:nvCxnSpPr>
          <p:cNvPr id="4" name="Straight Connector 3">
            <a:extLst>
              <a:ext uri="{FF2B5EF4-FFF2-40B4-BE49-F238E27FC236}">
                <a16:creationId xmlns:a16="http://schemas.microsoft.com/office/drawing/2014/main" id="{EFC3124E-A559-ADC6-4D09-9EC25CF1F311}"/>
              </a:ext>
            </a:extLst>
          </p:cNvPr>
          <p:cNvCxnSpPr/>
          <p:nvPr userDrawn="1"/>
        </p:nvCxnSpPr>
        <p:spPr>
          <a:xfrm>
            <a:off x="479425" y="6206956"/>
            <a:ext cx="1022042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34088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Quote/Statement Slide Bi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F484E83-F4B6-C14D-9F0C-6B30D5D7975D}"/>
              </a:ext>
            </a:extLst>
          </p:cNvPr>
          <p:cNvSpPr>
            <a:spLocks noGrp="1"/>
          </p:cNvSpPr>
          <p:nvPr>
            <p:ph type="subTitle" idx="1" hasCustomPrompt="1"/>
          </p:nvPr>
        </p:nvSpPr>
        <p:spPr>
          <a:xfrm>
            <a:off x="479425" y="362465"/>
            <a:ext cx="11233150" cy="5550973"/>
          </a:xfrm>
        </p:spPr>
        <p:txBody>
          <a:bodyPr anchor="t">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0000" strike="noStrike" spc="0" baseline="0">
                <a:solidFill>
                  <a:schemeClr val="bg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Pull out quote or statement here.</a:t>
            </a:r>
            <a:endParaRPr lang="en-US" dirty="0"/>
          </a:p>
        </p:txBody>
      </p:sp>
      <p:sp>
        <p:nvSpPr>
          <p:cNvPr id="9" name="Footer Placeholder 6">
            <a:extLst>
              <a:ext uri="{FF2B5EF4-FFF2-40B4-BE49-F238E27FC236}">
                <a16:creationId xmlns:a16="http://schemas.microsoft.com/office/drawing/2014/main" id="{89667A62-1086-BC46-8A24-D582663B7DC6}"/>
              </a:ext>
            </a:extLst>
          </p:cNvPr>
          <p:cNvSpPr>
            <a:spLocks noGrp="1"/>
          </p:cNvSpPr>
          <p:nvPr>
            <p:ph type="ftr" sz="quarter" idx="11"/>
          </p:nvPr>
        </p:nvSpPr>
        <p:spPr>
          <a:xfrm>
            <a:off x="479425" y="6202800"/>
            <a:ext cx="3668531" cy="365125"/>
          </a:xfrm>
        </p:spPr>
        <p:txBody>
          <a:bodyPr/>
          <a:lstStyle>
            <a:lvl1pPr>
              <a:defRPr>
                <a:solidFill>
                  <a:schemeClr val="bg1"/>
                </a:solidFill>
              </a:defRPr>
            </a:lvl1pPr>
          </a:lstStyle>
          <a:p>
            <a:r>
              <a:rPr lang="en-US" dirty="0"/>
              <a:t>Title of Presentation Here</a:t>
            </a:r>
          </a:p>
        </p:txBody>
      </p:sp>
      <p:pic>
        <p:nvPicPr>
          <p:cNvPr id="2" name="Picture 1" descr="A black and white logo&#10;&#10;Description automatically generated with low confidence">
            <a:extLst>
              <a:ext uri="{FF2B5EF4-FFF2-40B4-BE49-F238E27FC236}">
                <a16:creationId xmlns:a16="http://schemas.microsoft.com/office/drawing/2014/main" id="{55D6B17C-B9D2-B7C8-450F-BE7DE6E41A32}"/>
              </a:ext>
            </a:extLst>
          </p:cNvPr>
          <p:cNvPicPr>
            <a:picLocks noChangeAspect="1"/>
          </p:cNvPicPr>
          <p:nvPr userDrawn="1"/>
        </p:nvPicPr>
        <p:blipFill rotWithShape="1">
          <a:blip r:embed="rId3"/>
          <a:srcRect r="47911"/>
          <a:stretch/>
        </p:blipFill>
        <p:spPr>
          <a:xfrm>
            <a:off x="11013152" y="6202800"/>
            <a:ext cx="699423" cy="413609"/>
          </a:xfrm>
          <a:prstGeom prst="rect">
            <a:avLst/>
          </a:prstGeom>
        </p:spPr>
      </p:pic>
      <p:cxnSp>
        <p:nvCxnSpPr>
          <p:cNvPr id="5" name="Straight Connector 4">
            <a:extLst>
              <a:ext uri="{FF2B5EF4-FFF2-40B4-BE49-F238E27FC236}">
                <a16:creationId xmlns:a16="http://schemas.microsoft.com/office/drawing/2014/main" id="{CB984B54-3C94-68EC-D37D-0378B914B2EB}"/>
              </a:ext>
            </a:extLst>
          </p:cNvPr>
          <p:cNvCxnSpPr/>
          <p:nvPr userDrawn="1"/>
        </p:nvCxnSpPr>
        <p:spPr>
          <a:xfrm>
            <a:off x="479425" y="6206956"/>
            <a:ext cx="1022042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656202"/>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Quote/Statement Slide Smal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F484E83-F4B6-C14D-9F0C-6B30D5D7975D}"/>
              </a:ext>
            </a:extLst>
          </p:cNvPr>
          <p:cNvSpPr>
            <a:spLocks noGrp="1"/>
          </p:cNvSpPr>
          <p:nvPr>
            <p:ph type="subTitle" idx="1" hasCustomPrompt="1"/>
          </p:nvPr>
        </p:nvSpPr>
        <p:spPr>
          <a:xfrm>
            <a:off x="479425" y="362465"/>
            <a:ext cx="11233150" cy="5550973"/>
          </a:xfrm>
        </p:spPr>
        <p:txBody>
          <a:bodyPr anchor="t">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5000" strike="noStrike" spc="0" baseline="0">
                <a:solidFill>
                  <a:schemeClr val="bg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Pull out quote or statement here.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Pull out quote or statement here.</a:t>
            </a: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Pull out quote or statement here.</a:t>
            </a: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Pull out quote or statement here.</a:t>
            </a:r>
            <a:endParaRPr lang="en-US" dirty="0"/>
          </a:p>
        </p:txBody>
      </p:sp>
      <p:sp>
        <p:nvSpPr>
          <p:cNvPr id="9" name="Footer Placeholder 6">
            <a:extLst>
              <a:ext uri="{FF2B5EF4-FFF2-40B4-BE49-F238E27FC236}">
                <a16:creationId xmlns:a16="http://schemas.microsoft.com/office/drawing/2014/main" id="{23B6B7F1-56EE-7E45-9C6F-FAB4139D8EDF}"/>
              </a:ext>
            </a:extLst>
          </p:cNvPr>
          <p:cNvSpPr>
            <a:spLocks noGrp="1"/>
          </p:cNvSpPr>
          <p:nvPr>
            <p:ph type="ftr" sz="quarter" idx="11"/>
          </p:nvPr>
        </p:nvSpPr>
        <p:spPr>
          <a:xfrm>
            <a:off x="479425" y="6202800"/>
            <a:ext cx="3668531" cy="365125"/>
          </a:xfrm>
        </p:spPr>
        <p:txBody>
          <a:bodyPr/>
          <a:lstStyle>
            <a:lvl1pPr>
              <a:defRPr>
                <a:solidFill>
                  <a:schemeClr val="bg1"/>
                </a:solidFill>
              </a:defRPr>
            </a:lvl1pPr>
          </a:lstStyle>
          <a:p>
            <a:r>
              <a:rPr lang="en-US" dirty="0"/>
              <a:t>Title of Presentation Here</a:t>
            </a:r>
          </a:p>
        </p:txBody>
      </p:sp>
      <p:pic>
        <p:nvPicPr>
          <p:cNvPr id="2" name="Picture 1" descr="A black and white logo&#10;&#10;Description automatically generated with low confidence">
            <a:extLst>
              <a:ext uri="{FF2B5EF4-FFF2-40B4-BE49-F238E27FC236}">
                <a16:creationId xmlns:a16="http://schemas.microsoft.com/office/drawing/2014/main" id="{0CDE347F-3576-DAEC-719A-9DF36CFBDB98}"/>
              </a:ext>
            </a:extLst>
          </p:cNvPr>
          <p:cNvPicPr>
            <a:picLocks noChangeAspect="1"/>
          </p:cNvPicPr>
          <p:nvPr userDrawn="1"/>
        </p:nvPicPr>
        <p:blipFill rotWithShape="1">
          <a:blip r:embed="rId3"/>
          <a:srcRect r="47911"/>
          <a:stretch/>
        </p:blipFill>
        <p:spPr>
          <a:xfrm>
            <a:off x="11013152" y="6202800"/>
            <a:ext cx="699423" cy="413609"/>
          </a:xfrm>
          <a:prstGeom prst="rect">
            <a:avLst/>
          </a:prstGeom>
        </p:spPr>
      </p:pic>
      <p:cxnSp>
        <p:nvCxnSpPr>
          <p:cNvPr id="4" name="Straight Connector 3">
            <a:extLst>
              <a:ext uri="{FF2B5EF4-FFF2-40B4-BE49-F238E27FC236}">
                <a16:creationId xmlns:a16="http://schemas.microsoft.com/office/drawing/2014/main" id="{246C80EE-9C68-CD2F-5379-B42B3B8CE23C}"/>
              </a:ext>
            </a:extLst>
          </p:cNvPr>
          <p:cNvCxnSpPr/>
          <p:nvPr userDrawn="1"/>
        </p:nvCxnSpPr>
        <p:spPr>
          <a:xfrm>
            <a:off x="479425" y="6206956"/>
            <a:ext cx="1022042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8818692"/>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Picture 1 Column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D2D15-4062-7A4B-8309-C6FF0F506740}"/>
              </a:ext>
            </a:extLst>
          </p:cNvPr>
          <p:cNvSpPr>
            <a:spLocks noGrp="1"/>
          </p:cNvSpPr>
          <p:nvPr>
            <p:ph type="title"/>
          </p:nvPr>
        </p:nvSpPr>
        <p:spPr>
          <a:xfrm>
            <a:off x="482400" y="446399"/>
            <a:ext cx="9019819" cy="714063"/>
          </a:xfrm>
        </p:spPr>
        <p:txBody>
          <a:bodyPr/>
          <a:lstStyle/>
          <a:p>
            <a:r>
              <a:rPr lang="en-US"/>
              <a:t>Click to edit Master title style</a:t>
            </a:r>
          </a:p>
        </p:txBody>
      </p:sp>
      <p:sp>
        <p:nvSpPr>
          <p:cNvPr id="9" name="Picture Placeholder 8">
            <a:extLst>
              <a:ext uri="{FF2B5EF4-FFF2-40B4-BE49-F238E27FC236}">
                <a16:creationId xmlns:a16="http://schemas.microsoft.com/office/drawing/2014/main" id="{345BDA99-82E7-1942-8878-269F2D59734B}"/>
              </a:ext>
            </a:extLst>
          </p:cNvPr>
          <p:cNvSpPr>
            <a:spLocks noGrp="1"/>
          </p:cNvSpPr>
          <p:nvPr>
            <p:ph type="pic" sz="quarter" idx="13"/>
          </p:nvPr>
        </p:nvSpPr>
        <p:spPr>
          <a:xfrm>
            <a:off x="482599" y="1306800"/>
            <a:ext cx="11229975" cy="4608513"/>
          </a:xfrm>
        </p:spPr>
        <p:txBody>
          <a:bodyPr/>
          <a:lstStyle>
            <a:lvl1pPr>
              <a:defRPr>
                <a:solidFill>
                  <a:schemeClr val="tx1"/>
                </a:solidFill>
              </a:defRPr>
            </a:lvl1pPr>
          </a:lstStyle>
          <a:p>
            <a:r>
              <a:rPr lang="en-US"/>
              <a:t>Click icon to add picture</a:t>
            </a:r>
            <a:endParaRPr lang="en-US" dirty="0"/>
          </a:p>
        </p:txBody>
      </p:sp>
      <p:sp>
        <p:nvSpPr>
          <p:cNvPr id="7" name="Footer Placeholder 3">
            <a:extLst>
              <a:ext uri="{FF2B5EF4-FFF2-40B4-BE49-F238E27FC236}">
                <a16:creationId xmlns:a16="http://schemas.microsoft.com/office/drawing/2014/main" id="{D489499A-7FE4-BD4B-A9B8-E2B63D6DFCEE}"/>
              </a:ext>
            </a:extLst>
          </p:cNvPr>
          <p:cNvSpPr>
            <a:spLocks noGrp="1"/>
          </p:cNvSpPr>
          <p:nvPr>
            <p:ph type="ftr" sz="quarter" idx="11"/>
          </p:nvPr>
        </p:nvSpPr>
        <p:spPr>
          <a:xfrm>
            <a:off x="479425" y="6202800"/>
            <a:ext cx="3668531" cy="365125"/>
          </a:xfrm>
        </p:spPr>
        <p:txBody>
          <a:bodyPr/>
          <a:lstStyle>
            <a:lvl1pPr>
              <a:defRPr>
                <a:solidFill>
                  <a:schemeClr val="tx1"/>
                </a:solidFill>
              </a:defRPr>
            </a:lvl1pPr>
          </a:lstStyle>
          <a:p>
            <a:r>
              <a:rPr lang="en-US"/>
              <a:t>Title of Presentation Here</a:t>
            </a:r>
          </a:p>
        </p:txBody>
      </p:sp>
      <p:pic>
        <p:nvPicPr>
          <p:cNvPr id="3" name="Picture 2">
            <a:extLst>
              <a:ext uri="{FF2B5EF4-FFF2-40B4-BE49-F238E27FC236}">
                <a16:creationId xmlns:a16="http://schemas.microsoft.com/office/drawing/2014/main" id="{37C0F825-34AF-77AD-6A68-BA1911458860}"/>
              </a:ext>
            </a:extLst>
          </p:cNvPr>
          <p:cNvPicPr>
            <a:picLocks noChangeAspect="1"/>
          </p:cNvPicPr>
          <p:nvPr userDrawn="1"/>
        </p:nvPicPr>
        <p:blipFill rotWithShape="1">
          <a:blip r:embed="rId2"/>
          <a:srcRect t="32920"/>
          <a:stretch/>
        </p:blipFill>
        <p:spPr>
          <a:xfrm>
            <a:off x="9841584" y="488467"/>
            <a:ext cx="1868016" cy="503237"/>
          </a:xfrm>
          <a:prstGeom prst="rect">
            <a:avLst/>
          </a:prstGeom>
        </p:spPr>
      </p:pic>
    </p:spTree>
    <p:extLst>
      <p:ext uri="{BB962C8B-B14F-4D97-AF65-F5344CB8AC3E}">
        <p14:creationId xmlns:p14="http://schemas.microsoft.com/office/powerpoint/2010/main" val="16023870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Chart 1 Column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D2D15-4062-7A4B-8309-C6FF0F506740}"/>
              </a:ext>
            </a:extLst>
          </p:cNvPr>
          <p:cNvSpPr>
            <a:spLocks noGrp="1"/>
          </p:cNvSpPr>
          <p:nvPr>
            <p:ph type="title"/>
          </p:nvPr>
        </p:nvSpPr>
        <p:spPr>
          <a:xfrm>
            <a:off x="482400" y="446399"/>
            <a:ext cx="9076379" cy="714063"/>
          </a:xfrm>
        </p:spPr>
        <p:txBody>
          <a:bodyPr/>
          <a:lstStyle/>
          <a:p>
            <a:r>
              <a:rPr lang="en-US"/>
              <a:t>Click to edit Master title style</a:t>
            </a:r>
          </a:p>
        </p:txBody>
      </p:sp>
      <p:sp>
        <p:nvSpPr>
          <p:cNvPr id="10" name="Chart Placeholder 6">
            <a:extLst>
              <a:ext uri="{FF2B5EF4-FFF2-40B4-BE49-F238E27FC236}">
                <a16:creationId xmlns:a16="http://schemas.microsoft.com/office/drawing/2014/main" id="{DA8201D1-A3E9-704F-B21E-8AC0B5149C5E}"/>
              </a:ext>
            </a:extLst>
          </p:cNvPr>
          <p:cNvSpPr>
            <a:spLocks noGrp="1"/>
          </p:cNvSpPr>
          <p:nvPr>
            <p:ph type="chart" sz="quarter" idx="14"/>
          </p:nvPr>
        </p:nvSpPr>
        <p:spPr>
          <a:xfrm>
            <a:off x="482599" y="1306800"/>
            <a:ext cx="11229975" cy="4608513"/>
          </a:xfrm>
        </p:spPr>
        <p:txBody>
          <a:bodyPr/>
          <a:lstStyle>
            <a:lvl1pPr>
              <a:defRPr>
                <a:solidFill>
                  <a:schemeClr val="tx1"/>
                </a:solidFill>
              </a:defRPr>
            </a:lvl1pPr>
          </a:lstStyle>
          <a:p>
            <a:r>
              <a:rPr lang="en-US"/>
              <a:t>Click icon to add chart</a:t>
            </a:r>
          </a:p>
        </p:txBody>
      </p:sp>
      <p:sp>
        <p:nvSpPr>
          <p:cNvPr id="7" name="Footer Placeholder 3">
            <a:extLst>
              <a:ext uri="{FF2B5EF4-FFF2-40B4-BE49-F238E27FC236}">
                <a16:creationId xmlns:a16="http://schemas.microsoft.com/office/drawing/2014/main" id="{A82FF756-A754-F042-914D-E86746ED2E12}"/>
              </a:ext>
            </a:extLst>
          </p:cNvPr>
          <p:cNvSpPr>
            <a:spLocks noGrp="1"/>
          </p:cNvSpPr>
          <p:nvPr>
            <p:ph type="ftr" sz="quarter" idx="11"/>
          </p:nvPr>
        </p:nvSpPr>
        <p:spPr>
          <a:xfrm>
            <a:off x="479425" y="6202800"/>
            <a:ext cx="3668531" cy="365125"/>
          </a:xfrm>
        </p:spPr>
        <p:txBody>
          <a:bodyPr/>
          <a:lstStyle>
            <a:lvl1pPr>
              <a:defRPr>
                <a:solidFill>
                  <a:schemeClr val="tx1"/>
                </a:solidFill>
              </a:defRPr>
            </a:lvl1pPr>
          </a:lstStyle>
          <a:p>
            <a:r>
              <a:rPr lang="en-US"/>
              <a:t>Title of Presentation Here</a:t>
            </a:r>
          </a:p>
        </p:txBody>
      </p:sp>
      <p:pic>
        <p:nvPicPr>
          <p:cNvPr id="3" name="Picture 2">
            <a:extLst>
              <a:ext uri="{FF2B5EF4-FFF2-40B4-BE49-F238E27FC236}">
                <a16:creationId xmlns:a16="http://schemas.microsoft.com/office/drawing/2014/main" id="{80858619-F93D-9865-E774-4506B55ACA93}"/>
              </a:ext>
            </a:extLst>
          </p:cNvPr>
          <p:cNvPicPr>
            <a:picLocks noChangeAspect="1"/>
          </p:cNvPicPr>
          <p:nvPr userDrawn="1"/>
        </p:nvPicPr>
        <p:blipFill rotWithShape="1">
          <a:blip r:embed="rId2"/>
          <a:srcRect t="32920"/>
          <a:stretch/>
        </p:blipFill>
        <p:spPr>
          <a:xfrm>
            <a:off x="9841584" y="488467"/>
            <a:ext cx="1868016" cy="503237"/>
          </a:xfrm>
          <a:prstGeom prst="rect">
            <a:avLst/>
          </a:prstGeom>
        </p:spPr>
      </p:pic>
    </p:spTree>
    <p:extLst>
      <p:ext uri="{BB962C8B-B14F-4D97-AF65-F5344CB8AC3E}">
        <p14:creationId xmlns:p14="http://schemas.microsoft.com/office/powerpoint/2010/main" val="3076943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Section Divider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F484E83-F4B6-C14D-9F0C-6B30D5D7975D}"/>
              </a:ext>
            </a:extLst>
          </p:cNvPr>
          <p:cNvSpPr>
            <a:spLocks noGrp="1"/>
          </p:cNvSpPr>
          <p:nvPr>
            <p:ph type="subTitle" idx="1" hasCustomPrompt="1"/>
          </p:nvPr>
        </p:nvSpPr>
        <p:spPr>
          <a:xfrm>
            <a:off x="479425" y="362465"/>
            <a:ext cx="7091269" cy="2509071"/>
          </a:xfrm>
        </p:spPr>
        <p:txBody>
          <a:bodyPr anchor="ct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4500" strike="noStrike" spc="300" baseline="0">
                <a:solidFill>
                  <a:schemeClr val="bg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SECTION DIVIDER HERE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SECTION DIVIDER HERE</a:t>
            </a:r>
            <a:endParaRPr lang="en-US" dirty="0"/>
          </a:p>
        </p:txBody>
      </p:sp>
      <p:sp>
        <p:nvSpPr>
          <p:cNvPr id="10" name="Footer Placeholder 7">
            <a:extLst>
              <a:ext uri="{FF2B5EF4-FFF2-40B4-BE49-F238E27FC236}">
                <a16:creationId xmlns:a16="http://schemas.microsoft.com/office/drawing/2014/main" id="{F04B49A1-184E-F045-97DC-B9B7E649065E}"/>
              </a:ext>
            </a:extLst>
          </p:cNvPr>
          <p:cNvSpPr>
            <a:spLocks noGrp="1"/>
          </p:cNvSpPr>
          <p:nvPr>
            <p:ph type="ftr" sz="quarter" idx="11"/>
          </p:nvPr>
        </p:nvSpPr>
        <p:spPr>
          <a:xfrm>
            <a:off x="479425" y="6202800"/>
            <a:ext cx="3668531" cy="365125"/>
          </a:xfrm>
        </p:spPr>
        <p:txBody>
          <a:bodyPr/>
          <a:lstStyle>
            <a:lvl1pPr>
              <a:defRPr>
                <a:solidFill>
                  <a:schemeClr val="bg1"/>
                </a:solidFill>
              </a:defRPr>
            </a:lvl1pPr>
          </a:lstStyle>
          <a:p>
            <a:r>
              <a:rPr lang="en-US"/>
              <a:t>Title of Presentation Here</a:t>
            </a:r>
            <a:endParaRPr lang="en-US" dirty="0"/>
          </a:p>
        </p:txBody>
      </p:sp>
      <p:pic>
        <p:nvPicPr>
          <p:cNvPr id="2" name="Picture 1" descr="A black and white logo&#10;&#10;Description automatically generated with low confidence">
            <a:extLst>
              <a:ext uri="{FF2B5EF4-FFF2-40B4-BE49-F238E27FC236}">
                <a16:creationId xmlns:a16="http://schemas.microsoft.com/office/drawing/2014/main" id="{99EDC3BD-97ED-7563-E78B-EF9420299B2F}"/>
              </a:ext>
            </a:extLst>
          </p:cNvPr>
          <p:cNvPicPr>
            <a:picLocks noChangeAspect="1"/>
          </p:cNvPicPr>
          <p:nvPr userDrawn="1"/>
        </p:nvPicPr>
        <p:blipFill rotWithShape="1">
          <a:blip r:embed="rId3"/>
          <a:srcRect r="47911"/>
          <a:stretch/>
        </p:blipFill>
        <p:spPr>
          <a:xfrm>
            <a:off x="11013152" y="6202800"/>
            <a:ext cx="699423" cy="413609"/>
          </a:xfrm>
          <a:prstGeom prst="rect">
            <a:avLst/>
          </a:prstGeom>
        </p:spPr>
      </p:pic>
      <p:cxnSp>
        <p:nvCxnSpPr>
          <p:cNvPr id="4" name="Straight Connector 3">
            <a:extLst>
              <a:ext uri="{FF2B5EF4-FFF2-40B4-BE49-F238E27FC236}">
                <a16:creationId xmlns:a16="http://schemas.microsoft.com/office/drawing/2014/main" id="{2EABF618-FA28-3F32-3B76-D63D080D9160}"/>
              </a:ext>
            </a:extLst>
          </p:cNvPr>
          <p:cNvCxnSpPr/>
          <p:nvPr userDrawn="1"/>
        </p:nvCxnSpPr>
        <p:spPr>
          <a:xfrm>
            <a:off x="479425" y="6206956"/>
            <a:ext cx="1022042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1823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and Table 1 Column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D2D15-4062-7A4B-8309-C6FF0F506740}"/>
              </a:ext>
            </a:extLst>
          </p:cNvPr>
          <p:cNvSpPr>
            <a:spLocks noGrp="1"/>
          </p:cNvSpPr>
          <p:nvPr>
            <p:ph type="title"/>
          </p:nvPr>
        </p:nvSpPr>
        <p:spPr>
          <a:xfrm>
            <a:off x="482400" y="446399"/>
            <a:ext cx="9132940" cy="714063"/>
          </a:xfrm>
        </p:spPr>
        <p:txBody>
          <a:bodyPr/>
          <a:lstStyle/>
          <a:p>
            <a:r>
              <a:rPr lang="en-US"/>
              <a:t>Click to edit Master title style</a:t>
            </a:r>
          </a:p>
        </p:txBody>
      </p:sp>
      <p:sp>
        <p:nvSpPr>
          <p:cNvPr id="9" name="Table Placeholder 8">
            <a:extLst>
              <a:ext uri="{FF2B5EF4-FFF2-40B4-BE49-F238E27FC236}">
                <a16:creationId xmlns:a16="http://schemas.microsoft.com/office/drawing/2014/main" id="{1F06A2D7-0A6B-284D-A3C8-97F2BEAEC804}"/>
              </a:ext>
            </a:extLst>
          </p:cNvPr>
          <p:cNvSpPr>
            <a:spLocks noGrp="1"/>
          </p:cNvSpPr>
          <p:nvPr>
            <p:ph type="tbl" sz="quarter" idx="13"/>
          </p:nvPr>
        </p:nvSpPr>
        <p:spPr>
          <a:xfrm>
            <a:off x="482600" y="1306800"/>
            <a:ext cx="11229975" cy="4608513"/>
          </a:xfrm>
        </p:spPr>
        <p:txBody>
          <a:bodyPr/>
          <a:lstStyle>
            <a:lvl1pPr>
              <a:defRPr>
                <a:solidFill>
                  <a:schemeClr val="tx1"/>
                </a:solidFill>
              </a:defRPr>
            </a:lvl1pPr>
          </a:lstStyle>
          <a:p>
            <a:r>
              <a:rPr lang="en-US"/>
              <a:t>Click icon to add table</a:t>
            </a:r>
          </a:p>
        </p:txBody>
      </p:sp>
      <p:sp>
        <p:nvSpPr>
          <p:cNvPr id="7" name="Footer Placeholder 3">
            <a:extLst>
              <a:ext uri="{FF2B5EF4-FFF2-40B4-BE49-F238E27FC236}">
                <a16:creationId xmlns:a16="http://schemas.microsoft.com/office/drawing/2014/main" id="{D60DEBC1-95B8-D14C-80B7-0227E3F52B18}"/>
              </a:ext>
            </a:extLst>
          </p:cNvPr>
          <p:cNvSpPr>
            <a:spLocks noGrp="1"/>
          </p:cNvSpPr>
          <p:nvPr>
            <p:ph type="ftr" sz="quarter" idx="11"/>
          </p:nvPr>
        </p:nvSpPr>
        <p:spPr>
          <a:xfrm>
            <a:off x="479425" y="6202800"/>
            <a:ext cx="3668531" cy="365125"/>
          </a:xfrm>
        </p:spPr>
        <p:txBody>
          <a:bodyPr/>
          <a:lstStyle>
            <a:lvl1pPr>
              <a:defRPr>
                <a:solidFill>
                  <a:schemeClr val="tx1"/>
                </a:solidFill>
              </a:defRPr>
            </a:lvl1pPr>
          </a:lstStyle>
          <a:p>
            <a:r>
              <a:rPr lang="en-US"/>
              <a:t>Title of Presentation Here</a:t>
            </a:r>
            <a:endParaRPr lang="en-US" dirty="0"/>
          </a:p>
        </p:txBody>
      </p:sp>
      <p:pic>
        <p:nvPicPr>
          <p:cNvPr id="3" name="Picture 2">
            <a:extLst>
              <a:ext uri="{FF2B5EF4-FFF2-40B4-BE49-F238E27FC236}">
                <a16:creationId xmlns:a16="http://schemas.microsoft.com/office/drawing/2014/main" id="{C9732DDC-B3D2-134D-B25B-5CE4EF0FF647}"/>
              </a:ext>
            </a:extLst>
          </p:cNvPr>
          <p:cNvPicPr>
            <a:picLocks noChangeAspect="1"/>
          </p:cNvPicPr>
          <p:nvPr userDrawn="1"/>
        </p:nvPicPr>
        <p:blipFill rotWithShape="1">
          <a:blip r:embed="rId2"/>
          <a:srcRect t="32920"/>
          <a:stretch/>
        </p:blipFill>
        <p:spPr>
          <a:xfrm>
            <a:off x="9841584" y="488467"/>
            <a:ext cx="1868016" cy="503237"/>
          </a:xfrm>
          <a:prstGeom prst="rect">
            <a:avLst/>
          </a:prstGeom>
        </p:spPr>
      </p:pic>
    </p:spTree>
    <p:extLst>
      <p:ext uri="{BB962C8B-B14F-4D97-AF65-F5344CB8AC3E}">
        <p14:creationId xmlns:p14="http://schemas.microsoft.com/office/powerpoint/2010/main" val="33944210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Picture 2 Column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B270C-7069-F645-8562-D48325B20446}"/>
              </a:ext>
            </a:extLst>
          </p:cNvPr>
          <p:cNvSpPr>
            <a:spLocks noGrp="1"/>
          </p:cNvSpPr>
          <p:nvPr>
            <p:ph type="title"/>
          </p:nvPr>
        </p:nvSpPr>
        <p:spPr>
          <a:xfrm>
            <a:off x="482400" y="446399"/>
            <a:ext cx="9123513" cy="7140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2A7B329E-F30D-594F-8F31-38827FE92E06}"/>
              </a:ext>
            </a:extLst>
          </p:cNvPr>
          <p:cNvSpPr>
            <a:spLocks noGrp="1"/>
          </p:cNvSpPr>
          <p:nvPr>
            <p:ph sz="half" idx="1"/>
          </p:nvPr>
        </p:nvSpPr>
        <p:spPr>
          <a:xfrm>
            <a:off x="479425" y="1306800"/>
            <a:ext cx="5181600" cy="4606638"/>
          </a:xfrm>
        </p:spPr>
        <p:txBody>
          <a:bodyPr/>
          <a:lstStyle>
            <a:lvl1pPr>
              <a:defRPr>
                <a:solidFill>
                  <a:schemeClr val="tx1"/>
                </a:solidFill>
              </a:defRPr>
            </a:lvl1pPr>
            <a:lvl2pPr>
              <a:defRPr>
                <a:solidFill>
                  <a:schemeClr val="tx1"/>
                </a:solidFill>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Picture Placeholder 8">
            <a:extLst>
              <a:ext uri="{FF2B5EF4-FFF2-40B4-BE49-F238E27FC236}">
                <a16:creationId xmlns:a16="http://schemas.microsoft.com/office/drawing/2014/main" id="{3DD145CD-1FD2-D84E-9A48-B331F9F226F3}"/>
              </a:ext>
            </a:extLst>
          </p:cNvPr>
          <p:cNvSpPr>
            <a:spLocks noGrp="1"/>
          </p:cNvSpPr>
          <p:nvPr>
            <p:ph type="pic" sz="quarter" idx="13"/>
          </p:nvPr>
        </p:nvSpPr>
        <p:spPr>
          <a:xfrm>
            <a:off x="6096000" y="1306800"/>
            <a:ext cx="5619750" cy="4608513"/>
          </a:xfrm>
        </p:spPr>
        <p:txBody>
          <a:bodyPr/>
          <a:lstStyle>
            <a:lvl1pPr>
              <a:defRPr>
                <a:solidFill>
                  <a:schemeClr val="tx1"/>
                </a:solidFill>
              </a:defRPr>
            </a:lvl1pPr>
          </a:lstStyle>
          <a:p>
            <a:r>
              <a:rPr lang="en-US"/>
              <a:t>Click icon to add picture</a:t>
            </a:r>
            <a:endParaRPr lang="en-US" dirty="0"/>
          </a:p>
        </p:txBody>
      </p:sp>
      <p:sp>
        <p:nvSpPr>
          <p:cNvPr id="8" name="Footer Placeholder 5">
            <a:extLst>
              <a:ext uri="{FF2B5EF4-FFF2-40B4-BE49-F238E27FC236}">
                <a16:creationId xmlns:a16="http://schemas.microsoft.com/office/drawing/2014/main" id="{1DD7012B-973F-3D4D-8D73-FD9D3F3DDD61}"/>
              </a:ext>
            </a:extLst>
          </p:cNvPr>
          <p:cNvSpPr>
            <a:spLocks noGrp="1"/>
          </p:cNvSpPr>
          <p:nvPr>
            <p:ph type="ftr" sz="quarter" idx="11"/>
          </p:nvPr>
        </p:nvSpPr>
        <p:spPr>
          <a:xfrm>
            <a:off x="479425" y="6202800"/>
            <a:ext cx="3668531" cy="365125"/>
          </a:xfrm>
        </p:spPr>
        <p:txBody>
          <a:bodyPr/>
          <a:lstStyle>
            <a:lvl1pPr>
              <a:defRPr>
                <a:solidFill>
                  <a:schemeClr val="tx1"/>
                </a:solidFill>
              </a:defRPr>
            </a:lvl1pPr>
          </a:lstStyle>
          <a:p>
            <a:r>
              <a:rPr lang="en-US"/>
              <a:t>Title of Presentation Here</a:t>
            </a:r>
          </a:p>
        </p:txBody>
      </p:sp>
      <p:pic>
        <p:nvPicPr>
          <p:cNvPr id="4" name="Picture 3">
            <a:extLst>
              <a:ext uri="{FF2B5EF4-FFF2-40B4-BE49-F238E27FC236}">
                <a16:creationId xmlns:a16="http://schemas.microsoft.com/office/drawing/2014/main" id="{FD6AFA6A-2764-8667-2BAB-29DBD089ACE0}"/>
              </a:ext>
            </a:extLst>
          </p:cNvPr>
          <p:cNvPicPr>
            <a:picLocks noChangeAspect="1"/>
          </p:cNvPicPr>
          <p:nvPr userDrawn="1"/>
        </p:nvPicPr>
        <p:blipFill rotWithShape="1">
          <a:blip r:embed="rId2"/>
          <a:srcRect t="32920"/>
          <a:stretch/>
        </p:blipFill>
        <p:spPr>
          <a:xfrm>
            <a:off x="9841584" y="488467"/>
            <a:ext cx="1868016" cy="503237"/>
          </a:xfrm>
          <a:prstGeom prst="rect">
            <a:avLst/>
          </a:prstGeom>
        </p:spPr>
      </p:pic>
    </p:spTree>
    <p:extLst>
      <p:ext uri="{BB962C8B-B14F-4D97-AF65-F5344CB8AC3E}">
        <p14:creationId xmlns:p14="http://schemas.microsoft.com/office/powerpoint/2010/main" val="12933628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and Chart 2 Column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B270C-7069-F645-8562-D48325B20446}"/>
              </a:ext>
            </a:extLst>
          </p:cNvPr>
          <p:cNvSpPr>
            <a:spLocks noGrp="1"/>
          </p:cNvSpPr>
          <p:nvPr>
            <p:ph type="title"/>
          </p:nvPr>
        </p:nvSpPr>
        <p:spPr>
          <a:xfrm>
            <a:off x="482400" y="446399"/>
            <a:ext cx="9161221" cy="7140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2A7B329E-F30D-594F-8F31-38827FE92E06}"/>
              </a:ext>
            </a:extLst>
          </p:cNvPr>
          <p:cNvSpPr>
            <a:spLocks noGrp="1"/>
          </p:cNvSpPr>
          <p:nvPr>
            <p:ph sz="half" idx="1"/>
          </p:nvPr>
        </p:nvSpPr>
        <p:spPr>
          <a:xfrm>
            <a:off x="479425" y="1306800"/>
            <a:ext cx="5181600" cy="4606638"/>
          </a:xfrm>
        </p:spPr>
        <p:txBody>
          <a:bodyPr/>
          <a:lstStyle>
            <a:lvl1pPr>
              <a:defRPr>
                <a:solidFill>
                  <a:schemeClr val="tx1"/>
                </a:solidFill>
              </a:defRPr>
            </a:lvl1pPr>
            <a:lvl2pPr>
              <a:defRPr>
                <a:solidFill>
                  <a:schemeClr val="tx1"/>
                </a:solidFill>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hart Placeholder 8">
            <a:extLst>
              <a:ext uri="{FF2B5EF4-FFF2-40B4-BE49-F238E27FC236}">
                <a16:creationId xmlns:a16="http://schemas.microsoft.com/office/drawing/2014/main" id="{C17CAFA6-00F0-D84C-AE02-51EE0D7BC1CF}"/>
              </a:ext>
            </a:extLst>
          </p:cNvPr>
          <p:cNvSpPr>
            <a:spLocks noGrp="1"/>
          </p:cNvSpPr>
          <p:nvPr>
            <p:ph type="chart" sz="quarter" idx="13"/>
          </p:nvPr>
        </p:nvSpPr>
        <p:spPr>
          <a:xfrm>
            <a:off x="6096000" y="1306800"/>
            <a:ext cx="5616575" cy="4608513"/>
          </a:xfrm>
        </p:spPr>
        <p:txBody>
          <a:bodyPr/>
          <a:lstStyle>
            <a:lvl1pPr>
              <a:defRPr>
                <a:solidFill>
                  <a:schemeClr val="tx1"/>
                </a:solidFill>
              </a:defRPr>
            </a:lvl1pPr>
          </a:lstStyle>
          <a:p>
            <a:r>
              <a:rPr lang="en-US"/>
              <a:t>Click icon to add chart</a:t>
            </a:r>
            <a:endParaRPr lang="en-US" dirty="0"/>
          </a:p>
        </p:txBody>
      </p:sp>
      <p:sp>
        <p:nvSpPr>
          <p:cNvPr id="8" name="Footer Placeholder 5">
            <a:extLst>
              <a:ext uri="{FF2B5EF4-FFF2-40B4-BE49-F238E27FC236}">
                <a16:creationId xmlns:a16="http://schemas.microsoft.com/office/drawing/2014/main" id="{4E4535E2-1CF9-A244-B905-91F38106AB0A}"/>
              </a:ext>
            </a:extLst>
          </p:cNvPr>
          <p:cNvSpPr>
            <a:spLocks noGrp="1"/>
          </p:cNvSpPr>
          <p:nvPr>
            <p:ph type="ftr" sz="quarter" idx="11"/>
          </p:nvPr>
        </p:nvSpPr>
        <p:spPr>
          <a:xfrm>
            <a:off x="479425" y="6202800"/>
            <a:ext cx="3668531" cy="365125"/>
          </a:xfrm>
        </p:spPr>
        <p:txBody>
          <a:bodyPr/>
          <a:lstStyle>
            <a:lvl1pPr>
              <a:defRPr>
                <a:solidFill>
                  <a:schemeClr val="tx1"/>
                </a:solidFill>
              </a:defRPr>
            </a:lvl1pPr>
          </a:lstStyle>
          <a:p>
            <a:r>
              <a:rPr lang="en-US"/>
              <a:t>Title of Presentation Here</a:t>
            </a:r>
          </a:p>
        </p:txBody>
      </p:sp>
      <p:pic>
        <p:nvPicPr>
          <p:cNvPr id="4" name="Picture 3">
            <a:extLst>
              <a:ext uri="{FF2B5EF4-FFF2-40B4-BE49-F238E27FC236}">
                <a16:creationId xmlns:a16="http://schemas.microsoft.com/office/drawing/2014/main" id="{03C5C1E3-2D9E-51A2-DA1F-AB913A3CE13E}"/>
              </a:ext>
            </a:extLst>
          </p:cNvPr>
          <p:cNvPicPr>
            <a:picLocks noChangeAspect="1"/>
          </p:cNvPicPr>
          <p:nvPr userDrawn="1"/>
        </p:nvPicPr>
        <p:blipFill rotWithShape="1">
          <a:blip r:embed="rId2"/>
          <a:srcRect t="32920"/>
          <a:stretch/>
        </p:blipFill>
        <p:spPr>
          <a:xfrm>
            <a:off x="9841584" y="488467"/>
            <a:ext cx="1868016" cy="503237"/>
          </a:xfrm>
          <a:prstGeom prst="rect">
            <a:avLst/>
          </a:prstGeom>
        </p:spPr>
      </p:pic>
    </p:spTree>
    <p:extLst>
      <p:ext uri="{BB962C8B-B14F-4D97-AF65-F5344CB8AC3E}">
        <p14:creationId xmlns:p14="http://schemas.microsoft.com/office/powerpoint/2010/main" val="12879871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and Table 2 Column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B270C-7069-F645-8562-D48325B20446}"/>
              </a:ext>
            </a:extLst>
          </p:cNvPr>
          <p:cNvSpPr>
            <a:spLocks noGrp="1"/>
          </p:cNvSpPr>
          <p:nvPr>
            <p:ph type="title"/>
          </p:nvPr>
        </p:nvSpPr>
        <p:spPr>
          <a:xfrm>
            <a:off x="482400" y="446399"/>
            <a:ext cx="9132940" cy="7140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2A7B329E-F30D-594F-8F31-38827FE92E06}"/>
              </a:ext>
            </a:extLst>
          </p:cNvPr>
          <p:cNvSpPr>
            <a:spLocks noGrp="1"/>
          </p:cNvSpPr>
          <p:nvPr>
            <p:ph sz="half" idx="1"/>
          </p:nvPr>
        </p:nvSpPr>
        <p:spPr>
          <a:xfrm>
            <a:off x="479425" y="1306800"/>
            <a:ext cx="5181600" cy="4606638"/>
          </a:xfrm>
        </p:spPr>
        <p:txBody>
          <a:bodyPr/>
          <a:lstStyle>
            <a:lvl1pPr>
              <a:defRPr>
                <a:solidFill>
                  <a:schemeClr val="tx1"/>
                </a:solidFill>
              </a:defRPr>
            </a:lvl1pPr>
            <a:lvl2pPr>
              <a:defRPr>
                <a:solidFill>
                  <a:schemeClr val="tx1"/>
                </a:solidFill>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able Placeholder 8">
            <a:extLst>
              <a:ext uri="{FF2B5EF4-FFF2-40B4-BE49-F238E27FC236}">
                <a16:creationId xmlns:a16="http://schemas.microsoft.com/office/drawing/2014/main" id="{4AE63B9A-C038-7644-A32E-8B388AA87FE7}"/>
              </a:ext>
            </a:extLst>
          </p:cNvPr>
          <p:cNvSpPr>
            <a:spLocks noGrp="1"/>
          </p:cNvSpPr>
          <p:nvPr>
            <p:ph type="tbl" sz="quarter" idx="13"/>
          </p:nvPr>
        </p:nvSpPr>
        <p:spPr>
          <a:xfrm>
            <a:off x="6096000" y="1306800"/>
            <a:ext cx="5619750" cy="4606638"/>
          </a:xfrm>
        </p:spPr>
        <p:txBody>
          <a:bodyPr/>
          <a:lstStyle>
            <a:lvl1pPr>
              <a:defRPr>
                <a:solidFill>
                  <a:schemeClr val="tx1"/>
                </a:solidFill>
              </a:defRPr>
            </a:lvl1pPr>
          </a:lstStyle>
          <a:p>
            <a:r>
              <a:rPr lang="en-US"/>
              <a:t>Click icon to add table</a:t>
            </a:r>
            <a:endParaRPr lang="en-US" dirty="0"/>
          </a:p>
        </p:txBody>
      </p:sp>
      <p:sp>
        <p:nvSpPr>
          <p:cNvPr id="8" name="Footer Placeholder 5">
            <a:extLst>
              <a:ext uri="{FF2B5EF4-FFF2-40B4-BE49-F238E27FC236}">
                <a16:creationId xmlns:a16="http://schemas.microsoft.com/office/drawing/2014/main" id="{BF6BDC3E-1BB6-B14E-A1E7-E6E8A63D9B82}"/>
              </a:ext>
            </a:extLst>
          </p:cNvPr>
          <p:cNvSpPr>
            <a:spLocks noGrp="1"/>
          </p:cNvSpPr>
          <p:nvPr>
            <p:ph type="ftr" sz="quarter" idx="11"/>
          </p:nvPr>
        </p:nvSpPr>
        <p:spPr>
          <a:xfrm>
            <a:off x="479425" y="6202800"/>
            <a:ext cx="3668531" cy="365125"/>
          </a:xfrm>
        </p:spPr>
        <p:txBody>
          <a:bodyPr/>
          <a:lstStyle>
            <a:lvl1pPr>
              <a:defRPr>
                <a:solidFill>
                  <a:schemeClr val="tx1"/>
                </a:solidFill>
              </a:defRPr>
            </a:lvl1pPr>
          </a:lstStyle>
          <a:p>
            <a:r>
              <a:rPr lang="en-US"/>
              <a:t>Title of Presentation Here</a:t>
            </a:r>
          </a:p>
        </p:txBody>
      </p:sp>
      <p:pic>
        <p:nvPicPr>
          <p:cNvPr id="4" name="Picture 3">
            <a:extLst>
              <a:ext uri="{FF2B5EF4-FFF2-40B4-BE49-F238E27FC236}">
                <a16:creationId xmlns:a16="http://schemas.microsoft.com/office/drawing/2014/main" id="{0FDD8E20-7E42-3EE0-7F8C-43518CC56098}"/>
              </a:ext>
            </a:extLst>
          </p:cNvPr>
          <p:cNvPicPr>
            <a:picLocks noChangeAspect="1"/>
          </p:cNvPicPr>
          <p:nvPr userDrawn="1"/>
        </p:nvPicPr>
        <p:blipFill rotWithShape="1">
          <a:blip r:embed="rId2"/>
          <a:srcRect t="32920"/>
          <a:stretch/>
        </p:blipFill>
        <p:spPr>
          <a:xfrm>
            <a:off x="9841584" y="488467"/>
            <a:ext cx="1868016" cy="503237"/>
          </a:xfrm>
          <a:prstGeom prst="rect">
            <a:avLst/>
          </a:prstGeom>
        </p:spPr>
      </p:pic>
    </p:spTree>
    <p:extLst>
      <p:ext uri="{BB962C8B-B14F-4D97-AF65-F5344CB8AC3E}">
        <p14:creationId xmlns:p14="http://schemas.microsoft.com/office/powerpoint/2010/main" val="2533465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Quote/Statement Slide Bi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F484E83-F4B6-C14D-9F0C-6B30D5D7975D}"/>
              </a:ext>
            </a:extLst>
          </p:cNvPr>
          <p:cNvSpPr>
            <a:spLocks noGrp="1"/>
          </p:cNvSpPr>
          <p:nvPr>
            <p:ph type="subTitle" idx="1" hasCustomPrompt="1"/>
          </p:nvPr>
        </p:nvSpPr>
        <p:spPr>
          <a:xfrm>
            <a:off x="479425" y="362465"/>
            <a:ext cx="11233150" cy="5550973"/>
          </a:xfrm>
        </p:spPr>
        <p:txBody>
          <a:bodyPr anchor="t">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0000" strike="noStrike" spc="0" baseline="0">
                <a:solidFill>
                  <a:schemeClr val="bg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Pull out quote or statement here.</a:t>
            </a:r>
            <a:endParaRPr lang="en-US" dirty="0"/>
          </a:p>
        </p:txBody>
      </p:sp>
      <p:sp>
        <p:nvSpPr>
          <p:cNvPr id="9" name="Footer Placeholder 6">
            <a:extLst>
              <a:ext uri="{FF2B5EF4-FFF2-40B4-BE49-F238E27FC236}">
                <a16:creationId xmlns:a16="http://schemas.microsoft.com/office/drawing/2014/main" id="{89667A62-1086-BC46-8A24-D582663B7DC6}"/>
              </a:ext>
            </a:extLst>
          </p:cNvPr>
          <p:cNvSpPr>
            <a:spLocks noGrp="1"/>
          </p:cNvSpPr>
          <p:nvPr>
            <p:ph type="ftr" sz="quarter" idx="11"/>
          </p:nvPr>
        </p:nvSpPr>
        <p:spPr>
          <a:xfrm>
            <a:off x="479425" y="6202800"/>
            <a:ext cx="3668531" cy="365125"/>
          </a:xfrm>
        </p:spPr>
        <p:txBody>
          <a:bodyPr/>
          <a:lstStyle>
            <a:lvl1pPr>
              <a:defRPr>
                <a:solidFill>
                  <a:schemeClr val="bg1"/>
                </a:solidFill>
              </a:defRPr>
            </a:lvl1pPr>
          </a:lstStyle>
          <a:p>
            <a:r>
              <a:rPr lang="en-US"/>
              <a:t>Title of Presentation Here</a:t>
            </a:r>
            <a:endParaRPr lang="en-US" dirty="0"/>
          </a:p>
        </p:txBody>
      </p:sp>
      <p:pic>
        <p:nvPicPr>
          <p:cNvPr id="8" name="Picture 7" descr="A black and white logo&#10;&#10;Description automatically generated with low confidence">
            <a:extLst>
              <a:ext uri="{FF2B5EF4-FFF2-40B4-BE49-F238E27FC236}">
                <a16:creationId xmlns:a16="http://schemas.microsoft.com/office/drawing/2014/main" id="{CBA959AB-8140-2F77-7E59-8FCB08DF772A}"/>
              </a:ext>
            </a:extLst>
          </p:cNvPr>
          <p:cNvPicPr>
            <a:picLocks noChangeAspect="1"/>
          </p:cNvPicPr>
          <p:nvPr userDrawn="1"/>
        </p:nvPicPr>
        <p:blipFill rotWithShape="1">
          <a:blip r:embed="rId3"/>
          <a:srcRect r="47911"/>
          <a:stretch/>
        </p:blipFill>
        <p:spPr>
          <a:xfrm>
            <a:off x="11013152" y="6202800"/>
            <a:ext cx="699423" cy="413609"/>
          </a:xfrm>
          <a:prstGeom prst="rect">
            <a:avLst/>
          </a:prstGeom>
        </p:spPr>
      </p:pic>
      <p:cxnSp>
        <p:nvCxnSpPr>
          <p:cNvPr id="11" name="Straight Connector 10">
            <a:extLst>
              <a:ext uri="{FF2B5EF4-FFF2-40B4-BE49-F238E27FC236}">
                <a16:creationId xmlns:a16="http://schemas.microsoft.com/office/drawing/2014/main" id="{B983F1E3-72C0-BC07-88CF-3562F7184A4E}"/>
              </a:ext>
            </a:extLst>
          </p:cNvPr>
          <p:cNvCxnSpPr/>
          <p:nvPr userDrawn="1"/>
        </p:nvCxnSpPr>
        <p:spPr>
          <a:xfrm>
            <a:off x="479425" y="6206956"/>
            <a:ext cx="1022042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8293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Quote/Statement Slide Smal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F484E83-F4B6-C14D-9F0C-6B30D5D7975D}"/>
              </a:ext>
            </a:extLst>
          </p:cNvPr>
          <p:cNvSpPr>
            <a:spLocks noGrp="1"/>
          </p:cNvSpPr>
          <p:nvPr>
            <p:ph type="subTitle" idx="1" hasCustomPrompt="1"/>
          </p:nvPr>
        </p:nvSpPr>
        <p:spPr>
          <a:xfrm>
            <a:off x="479425" y="362465"/>
            <a:ext cx="11233150" cy="5550973"/>
          </a:xfrm>
        </p:spPr>
        <p:txBody>
          <a:bodyPr anchor="t">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5000" strike="noStrike" spc="0" baseline="0">
                <a:solidFill>
                  <a:schemeClr val="bg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Pull out quote or statement here.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Pull out quote or statement here.</a:t>
            </a: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Pull out quote or statement here.</a:t>
            </a: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Pull out quote or statement here.</a:t>
            </a:r>
            <a:endParaRPr lang="en-US" dirty="0"/>
          </a:p>
        </p:txBody>
      </p:sp>
      <p:sp>
        <p:nvSpPr>
          <p:cNvPr id="9" name="Footer Placeholder 6">
            <a:extLst>
              <a:ext uri="{FF2B5EF4-FFF2-40B4-BE49-F238E27FC236}">
                <a16:creationId xmlns:a16="http://schemas.microsoft.com/office/drawing/2014/main" id="{23B6B7F1-56EE-7E45-9C6F-FAB4139D8EDF}"/>
              </a:ext>
            </a:extLst>
          </p:cNvPr>
          <p:cNvSpPr>
            <a:spLocks noGrp="1"/>
          </p:cNvSpPr>
          <p:nvPr>
            <p:ph type="ftr" sz="quarter" idx="11"/>
          </p:nvPr>
        </p:nvSpPr>
        <p:spPr>
          <a:xfrm>
            <a:off x="479425" y="6202800"/>
            <a:ext cx="3668531" cy="365125"/>
          </a:xfrm>
        </p:spPr>
        <p:txBody>
          <a:bodyPr/>
          <a:lstStyle>
            <a:lvl1pPr>
              <a:defRPr>
                <a:solidFill>
                  <a:schemeClr val="bg1"/>
                </a:solidFill>
              </a:defRPr>
            </a:lvl1pPr>
          </a:lstStyle>
          <a:p>
            <a:r>
              <a:rPr lang="en-US"/>
              <a:t>Title of Presentation Here</a:t>
            </a:r>
            <a:endParaRPr lang="en-US" dirty="0"/>
          </a:p>
        </p:txBody>
      </p:sp>
      <p:pic>
        <p:nvPicPr>
          <p:cNvPr id="2" name="Picture 1" descr="A black and white logo&#10;&#10;Description automatically generated with low confidence">
            <a:extLst>
              <a:ext uri="{FF2B5EF4-FFF2-40B4-BE49-F238E27FC236}">
                <a16:creationId xmlns:a16="http://schemas.microsoft.com/office/drawing/2014/main" id="{267454DA-A3AF-3EFA-5A96-C00ADCE42395}"/>
              </a:ext>
            </a:extLst>
          </p:cNvPr>
          <p:cNvPicPr>
            <a:picLocks noChangeAspect="1"/>
          </p:cNvPicPr>
          <p:nvPr userDrawn="1"/>
        </p:nvPicPr>
        <p:blipFill rotWithShape="1">
          <a:blip r:embed="rId3"/>
          <a:srcRect r="47911"/>
          <a:stretch/>
        </p:blipFill>
        <p:spPr>
          <a:xfrm>
            <a:off x="11013152" y="6202800"/>
            <a:ext cx="699423" cy="413609"/>
          </a:xfrm>
          <a:prstGeom prst="rect">
            <a:avLst/>
          </a:prstGeom>
        </p:spPr>
      </p:pic>
      <p:cxnSp>
        <p:nvCxnSpPr>
          <p:cNvPr id="4" name="Straight Connector 3">
            <a:extLst>
              <a:ext uri="{FF2B5EF4-FFF2-40B4-BE49-F238E27FC236}">
                <a16:creationId xmlns:a16="http://schemas.microsoft.com/office/drawing/2014/main" id="{10AA5B34-4380-CA9D-02A4-A4A02DA864F6}"/>
              </a:ext>
            </a:extLst>
          </p:cNvPr>
          <p:cNvCxnSpPr/>
          <p:nvPr userDrawn="1"/>
        </p:nvCxnSpPr>
        <p:spPr>
          <a:xfrm>
            <a:off x="479425" y="6206956"/>
            <a:ext cx="1022042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77838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Text 1 Column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D69EF-4408-C841-A8D0-5BE070CE0592}"/>
              </a:ext>
            </a:extLst>
          </p:cNvPr>
          <p:cNvSpPr>
            <a:spLocks noGrp="1"/>
          </p:cNvSpPr>
          <p:nvPr>
            <p:ph type="title"/>
          </p:nvPr>
        </p:nvSpPr>
        <p:spPr>
          <a:xfrm>
            <a:off x="482400" y="446399"/>
            <a:ext cx="9038672" cy="7140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3788F9F8-434B-7240-856C-8765ADBEE679}"/>
              </a:ext>
            </a:extLst>
          </p:cNvPr>
          <p:cNvSpPr>
            <a:spLocks noGrp="1"/>
          </p:cNvSpPr>
          <p:nvPr>
            <p:ph idx="1"/>
          </p:nvPr>
        </p:nvSpPr>
        <p:spPr/>
        <p:txBody>
          <a:bodyPr/>
          <a:lstStyle>
            <a:lvl1pPr>
              <a:defRPr>
                <a:solidFill>
                  <a:schemeClr val="tx1"/>
                </a:solidFill>
              </a:defRPr>
            </a:lvl1pPr>
            <a:lvl2pPr>
              <a:defRPr>
                <a:solidFill>
                  <a:schemeClr val="tx1"/>
                </a:solidFill>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a:extLst>
              <a:ext uri="{FF2B5EF4-FFF2-40B4-BE49-F238E27FC236}">
                <a16:creationId xmlns:a16="http://schemas.microsoft.com/office/drawing/2014/main" id="{91104756-DBE0-2641-AACD-0DD7753830B8}"/>
              </a:ext>
            </a:extLst>
          </p:cNvPr>
          <p:cNvSpPr>
            <a:spLocks noGrp="1"/>
          </p:cNvSpPr>
          <p:nvPr>
            <p:ph type="ftr" sz="quarter" idx="11"/>
          </p:nvPr>
        </p:nvSpPr>
        <p:spPr>
          <a:xfrm>
            <a:off x="479425" y="6202800"/>
            <a:ext cx="3668531" cy="365125"/>
          </a:xfrm>
        </p:spPr>
        <p:txBody>
          <a:bodyPr/>
          <a:lstStyle>
            <a:lvl1pPr>
              <a:defRPr>
                <a:solidFill>
                  <a:schemeClr val="tx1"/>
                </a:solidFill>
              </a:defRPr>
            </a:lvl1pPr>
          </a:lstStyle>
          <a:p>
            <a:r>
              <a:rPr lang="en-US" dirty="0"/>
              <a:t>Title of Presentation Here</a:t>
            </a:r>
          </a:p>
        </p:txBody>
      </p:sp>
      <p:pic>
        <p:nvPicPr>
          <p:cNvPr id="6" name="Picture 5">
            <a:extLst>
              <a:ext uri="{FF2B5EF4-FFF2-40B4-BE49-F238E27FC236}">
                <a16:creationId xmlns:a16="http://schemas.microsoft.com/office/drawing/2014/main" id="{73736CF2-B25C-40EE-A2ED-493349F043B0}"/>
              </a:ext>
            </a:extLst>
          </p:cNvPr>
          <p:cNvPicPr>
            <a:picLocks noChangeAspect="1"/>
          </p:cNvPicPr>
          <p:nvPr userDrawn="1"/>
        </p:nvPicPr>
        <p:blipFill rotWithShape="1">
          <a:blip r:embed="rId2"/>
          <a:srcRect t="32920"/>
          <a:stretch/>
        </p:blipFill>
        <p:spPr>
          <a:xfrm>
            <a:off x="9841584" y="488467"/>
            <a:ext cx="1868016" cy="503237"/>
          </a:xfrm>
          <a:prstGeom prst="rect">
            <a:avLst/>
          </a:prstGeom>
        </p:spPr>
      </p:pic>
    </p:spTree>
    <p:extLst>
      <p:ext uri="{BB962C8B-B14F-4D97-AF65-F5344CB8AC3E}">
        <p14:creationId xmlns:p14="http://schemas.microsoft.com/office/powerpoint/2010/main" val="35526286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Picture 1 Column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D2D15-4062-7A4B-8309-C6FF0F506740}"/>
              </a:ext>
            </a:extLst>
          </p:cNvPr>
          <p:cNvSpPr>
            <a:spLocks noGrp="1"/>
          </p:cNvSpPr>
          <p:nvPr>
            <p:ph type="title"/>
          </p:nvPr>
        </p:nvSpPr>
        <p:spPr>
          <a:xfrm>
            <a:off x="482400" y="446399"/>
            <a:ext cx="9019819" cy="714063"/>
          </a:xfrm>
        </p:spPr>
        <p:txBody>
          <a:bodyPr/>
          <a:lstStyle/>
          <a:p>
            <a:r>
              <a:rPr lang="en-US"/>
              <a:t>Click to edit Master title style</a:t>
            </a:r>
          </a:p>
        </p:txBody>
      </p:sp>
      <p:sp>
        <p:nvSpPr>
          <p:cNvPr id="9" name="Picture Placeholder 8">
            <a:extLst>
              <a:ext uri="{FF2B5EF4-FFF2-40B4-BE49-F238E27FC236}">
                <a16:creationId xmlns:a16="http://schemas.microsoft.com/office/drawing/2014/main" id="{345BDA99-82E7-1942-8878-269F2D59734B}"/>
              </a:ext>
            </a:extLst>
          </p:cNvPr>
          <p:cNvSpPr>
            <a:spLocks noGrp="1"/>
          </p:cNvSpPr>
          <p:nvPr>
            <p:ph type="pic" sz="quarter" idx="13"/>
          </p:nvPr>
        </p:nvSpPr>
        <p:spPr>
          <a:xfrm>
            <a:off x="482599" y="1306800"/>
            <a:ext cx="11229975" cy="4608513"/>
          </a:xfrm>
        </p:spPr>
        <p:txBody>
          <a:bodyPr/>
          <a:lstStyle>
            <a:lvl1pPr>
              <a:defRPr>
                <a:solidFill>
                  <a:schemeClr val="tx1"/>
                </a:solidFill>
              </a:defRPr>
            </a:lvl1pPr>
          </a:lstStyle>
          <a:p>
            <a:r>
              <a:rPr lang="en-US"/>
              <a:t>Click icon to add picture</a:t>
            </a:r>
            <a:endParaRPr lang="en-US" dirty="0"/>
          </a:p>
        </p:txBody>
      </p:sp>
      <p:sp>
        <p:nvSpPr>
          <p:cNvPr id="7" name="Footer Placeholder 3">
            <a:extLst>
              <a:ext uri="{FF2B5EF4-FFF2-40B4-BE49-F238E27FC236}">
                <a16:creationId xmlns:a16="http://schemas.microsoft.com/office/drawing/2014/main" id="{D489499A-7FE4-BD4B-A9B8-E2B63D6DFCEE}"/>
              </a:ext>
            </a:extLst>
          </p:cNvPr>
          <p:cNvSpPr>
            <a:spLocks noGrp="1"/>
          </p:cNvSpPr>
          <p:nvPr>
            <p:ph type="ftr" sz="quarter" idx="11"/>
          </p:nvPr>
        </p:nvSpPr>
        <p:spPr>
          <a:xfrm>
            <a:off x="479425" y="6202800"/>
            <a:ext cx="3668531" cy="365125"/>
          </a:xfrm>
        </p:spPr>
        <p:txBody>
          <a:bodyPr/>
          <a:lstStyle>
            <a:lvl1pPr>
              <a:defRPr>
                <a:solidFill>
                  <a:schemeClr val="tx1"/>
                </a:solidFill>
              </a:defRPr>
            </a:lvl1pPr>
          </a:lstStyle>
          <a:p>
            <a:r>
              <a:rPr lang="en-US"/>
              <a:t>Title of Presentation Here</a:t>
            </a:r>
          </a:p>
        </p:txBody>
      </p:sp>
      <p:pic>
        <p:nvPicPr>
          <p:cNvPr id="3" name="Picture 2">
            <a:extLst>
              <a:ext uri="{FF2B5EF4-FFF2-40B4-BE49-F238E27FC236}">
                <a16:creationId xmlns:a16="http://schemas.microsoft.com/office/drawing/2014/main" id="{47F9BA9B-BB26-7F6D-11C3-017E3AF740A5}"/>
              </a:ext>
            </a:extLst>
          </p:cNvPr>
          <p:cNvPicPr>
            <a:picLocks noChangeAspect="1"/>
          </p:cNvPicPr>
          <p:nvPr userDrawn="1"/>
        </p:nvPicPr>
        <p:blipFill rotWithShape="1">
          <a:blip r:embed="rId2"/>
          <a:srcRect t="32920"/>
          <a:stretch/>
        </p:blipFill>
        <p:spPr>
          <a:xfrm>
            <a:off x="9841584" y="488467"/>
            <a:ext cx="1868016" cy="503237"/>
          </a:xfrm>
          <a:prstGeom prst="rect">
            <a:avLst/>
          </a:prstGeom>
        </p:spPr>
      </p:pic>
    </p:spTree>
    <p:extLst>
      <p:ext uri="{BB962C8B-B14F-4D97-AF65-F5344CB8AC3E}">
        <p14:creationId xmlns:p14="http://schemas.microsoft.com/office/powerpoint/2010/main" val="19611688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Chart 1 Column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D2D15-4062-7A4B-8309-C6FF0F506740}"/>
              </a:ext>
            </a:extLst>
          </p:cNvPr>
          <p:cNvSpPr>
            <a:spLocks noGrp="1"/>
          </p:cNvSpPr>
          <p:nvPr>
            <p:ph type="title"/>
          </p:nvPr>
        </p:nvSpPr>
        <p:spPr>
          <a:xfrm>
            <a:off x="482400" y="446399"/>
            <a:ext cx="9076379" cy="714063"/>
          </a:xfrm>
        </p:spPr>
        <p:txBody>
          <a:bodyPr/>
          <a:lstStyle/>
          <a:p>
            <a:r>
              <a:rPr lang="en-US"/>
              <a:t>Click to edit Master title style</a:t>
            </a:r>
          </a:p>
        </p:txBody>
      </p:sp>
      <p:sp>
        <p:nvSpPr>
          <p:cNvPr id="10" name="Chart Placeholder 6">
            <a:extLst>
              <a:ext uri="{FF2B5EF4-FFF2-40B4-BE49-F238E27FC236}">
                <a16:creationId xmlns:a16="http://schemas.microsoft.com/office/drawing/2014/main" id="{DA8201D1-A3E9-704F-B21E-8AC0B5149C5E}"/>
              </a:ext>
            </a:extLst>
          </p:cNvPr>
          <p:cNvSpPr>
            <a:spLocks noGrp="1"/>
          </p:cNvSpPr>
          <p:nvPr>
            <p:ph type="chart" sz="quarter" idx="14"/>
          </p:nvPr>
        </p:nvSpPr>
        <p:spPr>
          <a:xfrm>
            <a:off x="482599" y="1306800"/>
            <a:ext cx="11229975" cy="4608513"/>
          </a:xfrm>
        </p:spPr>
        <p:txBody>
          <a:bodyPr/>
          <a:lstStyle>
            <a:lvl1pPr>
              <a:defRPr>
                <a:solidFill>
                  <a:schemeClr val="tx1"/>
                </a:solidFill>
              </a:defRPr>
            </a:lvl1pPr>
          </a:lstStyle>
          <a:p>
            <a:r>
              <a:rPr lang="en-US"/>
              <a:t>Click icon to add chart</a:t>
            </a:r>
          </a:p>
        </p:txBody>
      </p:sp>
      <p:sp>
        <p:nvSpPr>
          <p:cNvPr id="7" name="Footer Placeholder 3">
            <a:extLst>
              <a:ext uri="{FF2B5EF4-FFF2-40B4-BE49-F238E27FC236}">
                <a16:creationId xmlns:a16="http://schemas.microsoft.com/office/drawing/2014/main" id="{A82FF756-A754-F042-914D-E86746ED2E12}"/>
              </a:ext>
            </a:extLst>
          </p:cNvPr>
          <p:cNvSpPr>
            <a:spLocks noGrp="1"/>
          </p:cNvSpPr>
          <p:nvPr>
            <p:ph type="ftr" sz="quarter" idx="11"/>
          </p:nvPr>
        </p:nvSpPr>
        <p:spPr>
          <a:xfrm>
            <a:off x="479425" y="6202800"/>
            <a:ext cx="3668531" cy="365125"/>
          </a:xfrm>
        </p:spPr>
        <p:txBody>
          <a:bodyPr/>
          <a:lstStyle>
            <a:lvl1pPr>
              <a:defRPr>
                <a:solidFill>
                  <a:schemeClr val="tx1"/>
                </a:solidFill>
              </a:defRPr>
            </a:lvl1pPr>
          </a:lstStyle>
          <a:p>
            <a:r>
              <a:rPr lang="en-US"/>
              <a:t>Title of Presentation Here</a:t>
            </a:r>
          </a:p>
        </p:txBody>
      </p:sp>
      <p:pic>
        <p:nvPicPr>
          <p:cNvPr id="3" name="Picture 2">
            <a:extLst>
              <a:ext uri="{FF2B5EF4-FFF2-40B4-BE49-F238E27FC236}">
                <a16:creationId xmlns:a16="http://schemas.microsoft.com/office/drawing/2014/main" id="{9EA57735-C0F2-A0DC-023C-B1E50544DE8B}"/>
              </a:ext>
            </a:extLst>
          </p:cNvPr>
          <p:cNvPicPr>
            <a:picLocks noChangeAspect="1"/>
          </p:cNvPicPr>
          <p:nvPr userDrawn="1"/>
        </p:nvPicPr>
        <p:blipFill rotWithShape="1">
          <a:blip r:embed="rId2"/>
          <a:srcRect t="32920"/>
          <a:stretch/>
        </p:blipFill>
        <p:spPr>
          <a:xfrm>
            <a:off x="9841584" y="488467"/>
            <a:ext cx="1868016" cy="503237"/>
          </a:xfrm>
          <a:prstGeom prst="rect">
            <a:avLst/>
          </a:prstGeom>
        </p:spPr>
      </p:pic>
    </p:spTree>
    <p:extLst>
      <p:ext uri="{BB962C8B-B14F-4D97-AF65-F5344CB8AC3E}">
        <p14:creationId xmlns:p14="http://schemas.microsoft.com/office/powerpoint/2010/main" val="1427583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nd Table 1 Column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D2D15-4062-7A4B-8309-C6FF0F506740}"/>
              </a:ext>
            </a:extLst>
          </p:cNvPr>
          <p:cNvSpPr>
            <a:spLocks noGrp="1"/>
          </p:cNvSpPr>
          <p:nvPr>
            <p:ph type="title"/>
          </p:nvPr>
        </p:nvSpPr>
        <p:spPr>
          <a:xfrm>
            <a:off x="482400" y="446399"/>
            <a:ext cx="9132940" cy="714063"/>
          </a:xfrm>
        </p:spPr>
        <p:txBody>
          <a:bodyPr/>
          <a:lstStyle/>
          <a:p>
            <a:r>
              <a:rPr lang="en-US"/>
              <a:t>Click to edit Master title style</a:t>
            </a:r>
          </a:p>
        </p:txBody>
      </p:sp>
      <p:sp>
        <p:nvSpPr>
          <p:cNvPr id="9" name="Table Placeholder 8">
            <a:extLst>
              <a:ext uri="{FF2B5EF4-FFF2-40B4-BE49-F238E27FC236}">
                <a16:creationId xmlns:a16="http://schemas.microsoft.com/office/drawing/2014/main" id="{1F06A2D7-0A6B-284D-A3C8-97F2BEAEC804}"/>
              </a:ext>
            </a:extLst>
          </p:cNvPr>
          <p:cNvSpPr>
            <a:spLocks noGrp="1"/>
          </p:cNvSpPr>
          <p:nvPr>
            <p:ph type="tbl" sz="quarter" idx="13"/>
          </p:nvPr>
        </p:nvSpPr>
        <p:spPr>
          <a:xfrm>
            <a:off x="482600" y="1306800"/>
            <a:ext cx="11229975" cy="4608513"/>
          </a:xfrm>
        </p:spPr>
        <p:txBody>
          <a:bodyPr/>
          <a:lstStyle>
            <a:lvl1pPr>
              <a:defRPr>
                <a:solidFill>
                  <a:schemeClr val="tx1"/>
                </a:solidFill>
              </a:defRPr>
            </a:lvl1pPr>
          </a:lstStyle>
          <a:p>
            <a:r>
              <a:rPr lang="en-US"/>
              <a:t>Click icon to add table</a:t>
            </a:r>
          </a:p>
        </p:txBody>
      </p:sp>
      <p:sp>
        <p:nvSpPr>
          <p:cNvPr id="7" name="Footer Placeholder 3">
            <a:extLst>
              <a:ext uri="{FF2B5EF4-FFF2-40B4-BE49-F238E27FC236}">
                <a16:creationId xmlns:a16="http://schemas.microsoft.com/office/drawing/2014/main" id="{D60DEBC1-95B8-D14C-80B7-0227E3F52B18}"/>
              </a:ext>
            </a:extLst>
          </p:cNvPr>
          <p:cNvSpPr>
            <a:spLocks noGrp="1"/>
          </p:cNvSpPr>
          <p:nvPr>
            <p:ph type="ftr" sz="quarter" idx="11"/>
          </p:nvPr>
        </p:nvSpPr>
        <p:spPr>
          <a:xfrm>
            <a:off x="479425" y="6202800"/>
            <a:ext cx="3668531" cy="365125"/>
          </a:xfrm>
        </p:spPr>
        <p:txBody>
          <a:bodyPr/>
          <a:lstStyle>
            <a:lvl1pPr>
              <a:defRPr>
                <a:solidFill>
                  <a:schemeClr val="tx1"/>
                </a:solidFill>
              </a:defRPr>
            </a:lvl1pPr>
          </a:lstStyle>
          <a:p>
            <a:r>
              <a:rPr lang="en-US"/>
              <a:t>Title of Presentation Here</a:t>
            </a:r>
            <a:endParaRPr lang="en-US" dirty="0"/>
          </a:p>
        </p:txBody>
      </p:sp>
      <p:pic>
        <p:nvPicPr>
          <p:cNvPr id="3" name="Picture 2">
            <a:extLst>
              <a:ext uri="{FF2B5EF4-FFF2-40B4-BE49-F238E27FC236}">
                <a16:creationId xmlns:a16="http://schemas.microsoft.com/office/drawing/2014/main" id="{2288DB43-3D96-CCF4-8EBD-7804DCCEAB9A}"/>
              </a:ext>
            </a:extLst>
          </p:cNvPr>
          <p:cNvPicPr>
            <a:picLocks noChangeAspect="1"/>
          </p:cNvPicPr>
          <p:nvPr userDrawn="1"/>
        </p:nvPicPr>
        <p:blipFill rotWithShape="1">
          <a:blip r:embed="rId2"/>
          <a:srcRect t="32920"/>
          <a:stretch/>
        </p:blipFill>
        <p:spPr>
          <a:xfrm>
            <a:off x="9841584" y="488467"/>
            <a:ext cx="1868016" cy="503237"/>
          </a:xfrm>
          <a:prstGeom prst="rect">
            <a:avLst/>
          </a:prstGeom>
        </p:spPr>
      </p:pic>
    </p:spTree>
    <p:extLst>
      <p:ext uri="{BB962C8B-B14F-4D97-AF65-F5344CB8AC3E}">
        <p14:creationId xmlns:p14="http://schemas.microsoft.com/office/powerpoint/2010/main" val="812603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itle and Text 2 Column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B270C-7069-F645-8562-D48325B20446}"/>
              </a:ext>
            </a:extLst>
          </p:cNvPr>
          <p:cNvSpPr>
            <a:spLocks noGrp="1"/>
          </p:cNvSpPr>
          <p:nvPr>
            <p:ph type="title"/>
          </p:nvPr>
        </p:nvSpPr>
        <p:spPr>
          <a:xfrm>
            <a:off x="482400" y="446399"/>
            <a:ext cx="9104660" cy="7140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2A7B329E-F30D-594F-8F31-38827FE92E06}"/>
              </a:ext>
            </a:extLst>
          </p:cNvPr>
          <p:cNvSpPr>
            <a:spLocks noGrp="1"/>
          </p:cNvSpPr>
          <p:nvPr>
            <p:ph sz="half" idx="1"/>
          </p:nvPr>
        </p:nvSpPr>
        <p:spPr>
          <a:xfrm>
            <a:off x="479425" y="1306800"/>
            <a:ext cx="5181600" cy="4606638"/>
          </a:xfrm>
        </p:spPr>
        <p:txBody>
          <a:bodyPr/>
          <a:lstStyle>
            <a:lvl1pPr>
              <a:defRPr>
                <a:solidFill>
                  <a:schemeClr val="tx1"/>
                </a:solidFill>
              </a:defRPr>
            </a:lvl1pPr>
            <a:lvl2pPr>
              <a:defRPr>
                <a:solidFill>
                  <a:schemeClr val="tx1"/>
                </a:solidFill>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E01FEEDD-F775-3C43-8823-949B02EFE21F}"/>
              </a:ext>
            </a:extLst>
          </p:cNvPr>
          <p:cNvSpPr>
            <a:spLocks noGrp="1"/>
          </p:cNvSpPr>
          <p:nvPr>
            <p:ph sz="half" idx="2"/>
          </p:nvPr>
        </p:nvSpPr>
        <p:spPr>
          <a:xfrm>
            <a:off x="6096000" y="1306799"/>
            <a:ext cx="5181600" cy="4606637"/>
          </a:xfrm>
        </p:spPr>
        <p:txBody>
          <a:bodyPr/>
          <a:lstStyle>
            <a:lvl1pPr>
              <a:defRPr>
                <a:solidFill>
                  <a:schemeClr val="tx1"/>
                </a:solidFill>
              </a:defRPr>
            </a:lvl1pPr>
            <a:lvl2pPr>
              <a:defRPr>
                <a:solidFill>
                  <a:schemeClr val="tx1"/>
                </a:solidFill>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5">
            <a:extLst>
              <a:ext uri="{FF2B5EF4-FFF2-40B4-BE49-F238E27FC236}">
                <a16:creationId xmlns:a16="http://schemas.microsoft.com/office/drawing/2014/main" id="{CE60B533-1D9C-A14B-8D78-51D32377F3DA}"/>
              </a:ext>
            </a:extLst>
          </p:cNvPr>
          <p:cNvSpPr>
            <a:spLocks noGrp="1"/>
          </p:cNvSpPr>
          <p:nvPr>
            <p:ph type="ftr" sz="quarter" idx="11"/>
          </p:nvPr>
        </p:nvSpPr>
        <p:spPr>
          <a:xfrm>
            <a:off x="479425" y="6202800"/>
            <a:ext cx="3668531" cy="365125"/>
          </a:xfrm>
        </p:spPr>
        <p:txBody>
          <a:bodyPr/>
          <a:lstStyle>
            <a:lvl1pPr>
              <a:defRPr>
                <a:solidFill>
                  <a:schemeClr val="tx1"/>
                </a:solidFill>
              </a:defRPr>
            </a:lvl1pPr>
          </a:lstStyle>
          <a:p>
            <a:r>
              <a:rPr lang="en-US"/>
              <a:t>Title of Presentation Here</a:t>
            </a:r>
          </a:p>
        </p:txBody>
      </p:sp>
      <p:pic>
        <p:nvPicPr>
          <p:cNvPr id="5" name="Picture 4">
            <a:extLst>
              <a:ext uri="{FF2B5EF4-FFF2-40B4-BE49-F238E27FC236}">
                <a16:creationId xmlns:a16="http://schemas.microsoft.com/office/drawing/2014/main" id="{291730B7-D6A8-904D-BC37-531F98EB0A69}"/>
              </a:ext>
            </a:extLst>
          </p:cNvPr>
          <p:cNvPicPr>
            <a:picLocks noChangeAspect="1"/>
          </p:cNvPicPr>
          <p:nvPr userDrawn="1"/>
        </p:nvPicPr>
        <p:blipFill rotWithShape="1">
          <a:blip r:embed="rId2"/>
          <a:srcRect t="32920"/>
          <a:stretch/>
        </p:blipFill>
        <p:spPr>
          <a:xfrm>
            <a:off x="9841584" y="488467"/>
            <a:ext cx="1868016" cy="503237"/>
          </a:xfrm>
          <a:prstGeom prst="rect">
            <a:avLst/>
          </a:prstGeom>
        </p:spPr>
      </p:pic>
    </p:spTree>
    <p:extLst>
      <p:ext uri="{BB962C8B-B14F-4D97-AF65-F5344CB8AC3E}">
        <p14:creationId xmlns:p14="http://schemas.microsoft.com/office/powerpoint/2010/main" val="12467812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EB2C7F3-2CF3-0B44-95E7-6C326BD93EC4}"/>
              </a:ext>
            </a:extLst>
          </p:cNvPr>
          <p:cNvPicPr>
            <a:picLocks noChangeAspect="1"/>
          </p:cNvPicPr>
          <p:nvPr/>
        </p:nvPicPr>
        <p:blipFill>
          <a:blip r:embed="rId25"/>
          <a:stretch>
            <a:fillRect/>
          </a:stretch>
        </p:blipFill>
        <p:spPr>
          <a:xfrm>
            <a:off x="479425" y="6200776"/>
            <a:ext cx="11233150" cy="659282"/>
          </a:xfrm>
          <a:prstGeom prst="rect">
            <a:avLst/>
          </a:prstGeom>
        </p:spPr>
      </p:pic>
      <p:sp>
        <p:nvSpPr>
          <p:cNvPr id="2" name="Title Placeholder 1">
            <a:extLst>
              <a:ext uri="{FF2B5EF4-FFF2-40B4-BE49-F238E27FC236}">
                <a16:creationId xmlns:a16="http://schemas.microsoft.com/office/drawing/2014/main" id="{91F3FE9B-B836-2C45-A98C-51C1228A099C}"/>
              </a:ext>
            </a:extLst>
          </p:cNvPr>
          <p:cNvSpPr>
            <a:spLocks noGrp="1"/>
          </p:cNvSpPr>
          <p:nvPr>
            <p:ph type="title"/>
          </p:nvPr>
        </p:nvSpPr>
        <p:spPr>
          <a:xfrm>
            <a:off x="482400" y="446399"/>
            <a:ext cx="11233148" cy="714063"/>
          </a:xfrm>
          <a:prstGeom prst="rect">
            <a:avLst/>
          </a:prstGeom>
        </p:spPr>
        <p:txBody>
          <a:bodyPr vert="horz" wrap="square" lIns="0" tIns="0" rIns="0" bIns="0" rtlCol="0" anchor="t">
            <a:noAutofit/>
          </a:bodyPr>
          <a:lstStyle/>
          <a:p>
            <a:r>
              <a:rPr lang="en-GB" dirty="0"/>
              <a:t>SLIDE/TITLE HEADING HERE</a:t>
            </a:r>
            <a:br>
              <a:rPr lang="en-GB" dirty="0"/>
            </a:br>
            <a:br>
              <a:rPr lang="en-GB" dirty="0"/>
            </a:br>
            <a:endParaRPr lang="en-US" dirty="0"/>
          </a:p>
        </p:txBody>
      </p:sp>
      <p:sp>
        <p:nvSpPr>
          <p:cNvPr id="3" name="Text Placeholder 2">
            <a:extLst>
              <a:ext uri="{FF2B5EF4-FFF2-40B4-BE49-F238E27FC236}">
                <a16:creationId xmlns:a16="http://schemas.microsoft.com/office/drawing/2014/main" id="{86EC2841-E535-3943-8B0C-9DD7D5AC4ED1}"/>
              </a:ext>
            </a:extLst>
          </p:cNvPr>
          <p:cNvSpPr>
            <a:spLocks noGrp="1"/>
          </p:cNvSpPr>
          <p:nvPr>
            <p:ph type="body" idx="1"/>
          </p:nvPr>
        </p:nvSpPr>
        <p:spPr>
          <a:xfrm>
            <a:off x="482400" y="1306800"/>
            <a:ext cx="11233148" cy="4614862"/>
          </a:xfrm>
          <a:prstGeom prst="rect">
            <a:avLst/>
          </a:prstGeom>
        </p:spPr>
        <p:txBody>
          <a:bodyPr vert="horz" wrap="square" lIns="0" tIns="0" rIns="0" bIns="0" rtlCol="0">
            <a:noAutofit/>
          </a:bodyPr>
          <a:lstStyle/>
          <a:p>
            <a:pPr lvl="0"/>
            <a:r>
              <a:rPr lang="en-GB" dirty="0"/>
              <a:t>Sub-heading one (text level 1)</a:t>
            </a:r>
          </a:p>
          <a:p>
            <a:pPr lvl="1"/>
            <a:r>
              <a:rPr lang="en-GB" dirty="0"/>
              <a:t>Sub-heading two (text level 2)</a:t>
            </a:r>
          </a:p>
          <a:p>
            <a:pPr lvl="2"/>
            <a:r>
              <a:rPr lang="en-GB" dirty="0"/>
              <a:t>Sub-heading three (text level 3)</a:t>
            </a:r>
          </a:p>
          <a:p>
            <a:pPr lvl="3"/>
            <a:r>
              <a:rPr lang="en-GB" dirty="0"/>
              <a:t>Body text (text level 4)</a:t>
            </a:r>
          </a:p>
          <a:p>
            <a:pPr lvl="4"/>
            <a:r>
              <a:rPr lang="en-GB" dirty="0"/>
              <a:t>Caption Text (text level 5)</a:t>
            </a:r>
            <a:endParaRPr lang="en-US" dirty="0"/>
          </a:p>
        </p:txBody>
      </p:sp>
      <p:sp>
        <p:nvSpPr>
          <p:cNvPr id="5" name="Footer Placeholder 4">
            <a:extLst>
              <a:ext uri="{FF2B5EF4-FFF2-40B4-BE49-F238E27FC236}">
                <a16:creationId xmlns:a16="http://schemas.microsoft.com/office/drawing/2014/main" id="{422C1ED4-BEE8-8C4E-A29C-FF99A8F4F9A4}"/>
              </a:ext>
            </a:extLst>
          </p:cNvPr>
          <p:cNvSpPr>
            <a:spLocks noGrp="1"/>
          </p:cNvSpPr>
          <p:nvPr>
            <p:ph type="ftr" sz="quarter" idx="3"/>
          </p:nvPr>
        </p:nvSpPr>
        <p:spPr>
          <a:xfrm>
            <a:off x="479425" y="6202800"/>
            <a:ext cx="3668531" cy="365125"/>
          </a:xfrm>
          <a:prstGeom prst="rect">
            <a:avLst/>
          </a:prstGeom>
        </p:spPr>
        <p:txBody>
          <a:bodyPr vert="horz" wrap="square" lIns="0" tIns="0" rIns="0" bIns="0" rtlCol="0" anchor="ctr"/>
          <a:lstStyle>
            <a:lvl1pPr algn="l">
              <a:defRPr sz="1300">
                <a:solidFill>
                  <a:schemeClr val="tx2"/>
                </a:solidFill>
              </a:defRPr>
            </a:lvl1pPr>
          </a:lstStyle>
          <a:p>
            <a:r>
              <a:rPr lang="en-US"/>
              <a:t>Title of Presentation Here</a:t>
            </a:r>
            <a:endParaRPr lang="en-US" dirty="0"/>
          </a:p>
        </p:txBody>
      </p:sp>
      <p:pic>
        <p:nvPicPr>
          <p:cNvPr id="6" name="Picture 5">
            <a:extLst>
              <a:ext uri="{FF2B5EF4-FFF2-40B4-BE49-F238E27FC236}">
                <a16:creationId xmlns:a16="http://schemas.microsoft.com/office/drawing/2014/main" id="{75326BAB-6303-4D00-9B28-8199D4E1A1A2}"/>
              </a:ext>
            </a:extLst>
          </p:cNvPr>
          <p:cNvPicPr>
            <a:picLocks noChangeAspect="1"/>
          </p:cNvPicPr>
          <p:nvPr userDrawn="1"/>
        </p:nvPicPr>
        <p:blipFill>
          <a:blip r:embed="rId25"/>
          <a:stretch>
            <a:fillRect/>
          </a:stretch>
        </p:blipFill>
        <p:spPr>
          <a:xfrm>
            <a:off x="479425" y="6200776"/>
            <a:ext cx="11233150" cy="659282"/>
          </a:xfrm>
          <a:prstGeom prst="rect">
            <a:avLst/>
          </a:prstGeom>
        </p:spPr>
      </p:pic>
    </p:spTree>
    <p:extLst>
      <p:ext uri="{BB962C8B-B14F-4D97-AF65-F5344CB8AC3E}">
        <p14:creationId xmlns:p14="http://schemas.microsoft.com/office/powerpoint/2010/main" val="1292636845"/>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49" r:id="rId14"/>
    <p:sldLayoutId id="2147483661" r:id="rId15"/>
    <p:sldLayoutId id="2147483662" r:id="rId16"/>
    <p:sldLayoutId id="2147483663" r:id="rId17"/>
    <p:sldLayoutId id="2147483654" r:id="rId18"/>
    <p:sldLayoutId id="2147483665" r:id="rId19"/>
    <p:sldLayoutId id="2147483668" r:id="rId20"/>
    <p:sldLayoutId id="2147483664" r:id="rId21"/>
    <p:sldLayoutId id="2147483666" r:id="rId22"/>
    <p:sldLayoutId id="2147483667" r:id="rId23"/>
  </p:sldLayoutIdLst>
  <p:hf sldNum="0" hdr="0" dt="0"/>
  <p:txStyles>
    <p:titleStyle>
      <a:lvl1pPr algn="l" defTabSz="914400" rtl="0" eaLnBrk="1" latinLnBrk="0" hangingPunct="1">
        <a:lnSpc>
          <a:spcPct val="90000"/>
        </a:lnSpc>
        <a:spcBef>
          <a:spcPct val="0"/>
        </a:spcBef>
        <a:buNone/>
        <a:defRPr sz="2800" kern="1200">
          <a:solidFill>
            <a:schemeClr val="tx2"/>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b="1"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i="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302">
          <p15:clr>
            <a:srgbClr val="F26B43"/>
          </p15:clr>
        </p15:guide>
        <p15:guide id="4" orient="horz" pos="278">
          <p15:clr>
            <a:srgbClr val="F26B43"/>
          </p15:clr>
        </p15:guide>
        <p15:guide id="5" pos="7378">
          <p15:clr>
            <a:srgbClr val="F26B43"/>
          </p15:clr>
        </p15:guide>
        <p15:guide id="6" orient="horz" pos="3906">
          <p15:clr>
            <a:srgbClr val="F26B43"/>
          </p15:clr>
        </p15:guide>
        <p15:guide id="7" orient="horz" pos="731">
          <p15:clr>
            <a:srgbClr val="F26B43"/>
          </p15:clr>
        </p15:guide>
        <p15:guide id="8" orient="horz" pos="822">
          <p15:clr>
            <a:srgbClr val="F26B43"/>
          </p15:clr>
        </p15:guide>
        <p15:guide id="9" orient="horz" pos="3725">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svg"/><Relationship Id="rId18" Type="http://schemas.openxmlformats.org/officeDocument/2006/relationships/image" Target="../media/image47.png"/><Relationship Id="rId3" Type="http://schemas.openxmlformats.org/officeDocument/2006/relationships/image" Target="../media/image32.png"/><Relationship Id="rId21" Type="http://schemas.openxmlformats.org/officeDocument/2006/relationships/image" Target="../media/image50.svg"/><Relationship Id="rId7" Type="http://schemas.openxmlformats.org/officeDocument/2006/relationships/image" Target="../media/image36.svg"/><Relationship Id="rId12" Type="http://schemas.openxmlformats.org/officeDocument/2006/relationships/image" Target="../media/image41.png"/><Relationship Id="rId17" Type="http://schemas.openxmlformats.org/officeDocument/2006/relationships/image" Target="../media/image46.svg"/><Relationship Id="rId2" Type="http://schemas.openxmlformats.org/officeDocument/2006/relationships/notesSlide" Target="../notesSlides/notesSlide8.xml"/><Relationship Id="rId16" Type="http://schemas.openxmlformats.org/officeDocument/2006/relationships/image" Target="../media/image45.png"/><Relationship Id="rId20" Type="http://schemas.openxmlformats.org/officeDocument/2006/relationships/image" Target="../media/image49.png"/><Relationship Id="rId1" Type="http://schemas.openxmlformats.org/officeDocument/2006/relationships/slideLayout" Target="../slideLayouts/slideLayout5.xml"/><Relationship Id="rId6" Type="http://schemas.openxmlformats.org/officeDocument/2006/relationships/image" Target="../media/image35.png"/><Relationship Id="rId11" Type="http://schemas.openxmlformats.org/officeDocument/2006/relationships/image" Target="../media/image40.svg"/><Relationship Id="rId5" Type="http://schemas.openxmlformats.org/officeDocument/2006/relationships/image" Target="../media/image34.svg"/><Relationship Id="rId15" Type="http://schemas.openxmlformats.org/officeDocument/2006/relationships/image" Target="../media/image44.svg"/><Relationship Id="rId10" Type="http://schemas.openxmlformats.org/officeDocument/2006/relationships/image" Target="../media/image39.png"/><Relationship Id="rId19" Type="http://schemas.openxmlformats.org/officeDocument/2006/relationships/image" Target="../media/image48.svg"/><Relationship Id="rId4" Type="http://schemas.openxmlformats.org/officeDocument/2006/relationships/image" Target="../media/image33.png"/><Relationship Id="rId9" Type="http://schemas.openxmlformats.org/officeDocument/2006/relationships/image" Target="../media/image38.svg"/><Relationship Id="rId14" Type="http://schemas.openxmlformats.org/officeDocument/2006/relationships/image" Target="../media/image4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 Id="rId14" Type="http://schemas.openxmlformats.org/officeDocument/2006/relationships/image" Target="../media/image22.svg"/></Relationships>
</file>

<file path=ppt/slides/_rels/slide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27.jpeg"/><Relationship Id="rId4" Type="http://schemas.openxmlformats.org/officeDocument/2006/relationships/image" Target="../media/image26.jpeg"/></Relationships>
</file>

<file path=ppt/slides/_rels/slide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29.jpeg"/></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431DCDB-25CD-9C4D-AE83-C1C48CD7853B}"/>
              </a:ext>
            </a:extLst>
          </p:cNvPr>
          <p:cNvSpPr>
            <a:spLocks noGrp="1"/>
          </p:cNvSpPr>
          <p:nvPr>
            <p:ph type="subTitle" idx="1"/>
          </p:nvPr>
        </p:nvSpPr>
        <p:spPr>
          <a:xfrm>
            <a:off x="1524000" y="1837426"/>
            <a:ext cx="9144000" cy="2096800"/>
          </a:xfrm>
        </p:spPr>
        <p:txBody>
          <a:bodyPr>
            <a:normAutofit/>
          </a:bodyPr>
          <a:lstStyle/>
          <a:p>
            <a:r>
              <a:rPr lang="en-US" dirty="0">
                <a:solidFill>
                  <a:schemeClr val="tx1"/>
                </a:solidFill>
              </a:rPr>
              <a:t>Introduction to Green Impact</a:t>
            </a:r>
          </a:p>
        </p:txBody>
      </p:sp>
    </p:spTree>
    <p:extLst>
      <p:ext uri="{BB962C8B-B14F-4D97-AF65-F5344CB8AC3E}">
        <p14:creationId xmlns:p14="http://schemas.microsoft.com/office/powerpoint/2010/main" val="1082516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56365B36-1B0E-B140-8755-E4CAD12491B3}"/>
              </a:ext>
            </a:extLst>
          </p:cNvPr>
          <p:cNvSpPr>
            <a:spLocks noGrp="1"/>
          </p:cNvSpPr>
          <p:nvPr>
            <p:ph type="subTitle" idx="1"/>
          </p:nvPr>
        </p:nvSpPr>
        <p:spPr/>
        <p:txBody>
          <a:bodyPr/>
          <a:lstStyle/>
          <a:p>
            <a:r>
              <a:rPr lang="en-US" dirty="0"/>
              <a:t>INTERNATIONAL IMPACT AND CONTEXT</a:t>
            </a:r>
          </a:p>
        </p:txBody>
      </p:sp>
      <p:sp>
        <p:nvSpPr>
          <p:cNvPr id="5" name="Footer Placeholder 4">
            <a:extLst>
              <a:ext uri="{FF2B5EF4-FFF2-40B4-BE49-F238E27FC236}">
                <a16:creationId xmlns:a16="http://schemas.microsoft.com/office/drawing/2014/main" id="{A7BE1BF7-F1F3-EA43-867A-19B71C0A45E3}"/>
              </a:ext>
            </a:extLst>
          </p:cNvPr>
          <p:cNvSpPr>
            <a:spLocks noGrp="1"/>
          </p:cNvSpPr>
          <p:nvPr>
            <p:ph type="ftr" sz="quarter" idx="11"/>
          </p:nvPr>
        </p:nvSpPr>
        <p:spPr>
          <a:xfrm>
            <a:off x="479425" y="6202800"/>
            <a:ext cx="5897727" cy="365125"/>
          </a:xfrm>
        </p:spPr>
        <p:txBody>
          <a:bodyPr/>
          <a:lstStyle/>
          <a:p>
            <a:r>
              <a:rPr lang="en-US"/>
              <a:t>Making the case for Green Impact</a:t>
            </a:r>
            <a:endParaRPr lang="en-US" dirty="0"/>
          </a:p>
        </p:txBody>
      </p:sp>
    </p:spTree>
    <p:extLst>
      <p:ext uri="{BB962C8B-B14F-4D97-AF65-F5344CB8AC3E}">
        <p14:creationId xmlns:p14="http://schemas.microsoft.com/office/powerpoint/2010/main" val="38202287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773182-7566-426E-9420-0E4917CDC608}"/>
              </a:ext>
            </a:extLst>
          </p:cNvPr>
          <p:cNvSpPr/>
          <p:nvPr/>
        </p:nvSpPr>
        <p:spPr>
          <a:xfrm>
            <a:off x="335360" y="6093296"/>
            <a:ext cx="11517245" cy="6700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5" name="Rectangle 23">
            <a:extLst>
              <a:ext uri="{FF2B5EF4-FFF2-40B4-BE49-F238E27FC236}">
                <a16:creationId xmlns:a16="http://schemas.microsoft.com/office/drawing/2014/main" id="{9D9A2401-E024-4C85-B418-CD83A774256F}"/>
              </a:ext>
            </a:extLst>
          </p:cNvPr>
          <p:cNvSpPr>
            <a:spLocks/>
          </p:cNvSpPr>
          <p:nvPr/>
        </p:nvSpPr>
        <p:spPr>
          <a:xfrm>
            <a:off x="8648493" y="1704483"/>
            <a:ext cx="1769622" cy="1692000"/>
          </a:xfrm>
          <a:prstGeom prst="rect">
            <a:avLst/>
          </a:prstGeom>
          <a:solidFill>
            <a:srgbClr val="3C54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r>
              <a:rPr lang="en-GB" sz="1400" b="1" dirty="0">
                <a:latin typeface="Trebuchet MS" panose="020B0603020202020204" pitchFamily="34" charset="0"/>
                <a:ea typeface="MS Mincho" panose="02020609040205080304" pitchFamily="49" charset="-128"/>
                <a:cs typeface="Times New Roman" panose="02020603050405020304" pitchFamily="18" charset="0"/>
              </a:rPr>
              <a:t>116</a:t>
            </a:r>
            <a:r>
              <a:rPr lang="en-GB" sz="1400" dirty="0">
                <a:effectLst/>
                <a:latin typeface="Trebuchet MS" panose="020B0603020202020204" pitchFamily="34" charset="0"/>
                <a:ea typeface="MS Mincho" panose="02020609040205080304" pitchFamily="49" charset="-128"/>
                <a:cs typeface="Times New Roman" panose="02020603050405020304" pitchFamily="18" charset="0"/>
              </a:rPr>
              <a:t> Universities and Colleges have used the Green Impact model</a:t>
            </a:r>
            <a:endParaRPr lang="en-GB" sz="2400" dirty="0">
              <a:effectLst/>
              <a:latin typeface="Trebuchet MS" panose="020B0603020202020204" pitchFamily="34" charset="0"/>
              <a:ea typeface="MS Mincho" panose="02020609040205080304" pitchFamily="49" charset="-128"/>
              <a:cs typeface="Times New Roman" panose="02020603050405020304" pitchFamily="18" charset="0"/>
            </a:endParaRPr>
          </a:p>
        </p:txBody>
      </p:sp>
      <p:sp>
        <p:nvSpPr>
          <p:cNvPr id="3" name="Rectangle 2">
            <a:extLst>
              <a:ext uri="{FF2B5EF4-FFF2-40B4-BE49-F238E27FC236}">
                <a16:creationId xmlns:a16="http://schemas.microsoft.com/office/drawing/2014/main" id="{DB8D9AFF-C16E-42BF-9BE6-E8B0A008EAE6}"/>
              </a:ext>
            </a:extLst>
          </p:cNvPr>
          <p:cNvSpPr/>
          <p:nvPr/>
        </p:nvSpPr>
        <p:spPr>
          <a:xfrm>
            <a:off x="10474492" y="38558"/>
            <a:ext cx="1753385" cy="16481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159">
            <a:extLst>
              <a:ext uri="{FF2B5EF4-FFF2-40B4-BE49-F238E27FC236}">
                <a16:creationId xmlns:a16="http://schemas.microsoft.com/office/drawing/2014/main" id="{C5955907-ABE2-43C2-B189-E6F6F798846F}"/>
              </a:ext>
            </a:extLst>
          </p:cNvPr>
          <p:cNvSpPr>
            <a:spLocks/>
          </p:cNvSpPr>
          <p:nvPr/>
        </p:nvSpPr>
        <p:spPr>
          <a:xfrm>
            <a:off x="10486538" y="5176942"/>
            <a:ext cx="1741339" cy="1701159"/>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b="1" dirty="0">
                <a:latin typeface="+mj-lt"/>
                <a:ea typeface="Open Sans" panose="020B0606030504020204" pitchFamily="34" charset="0"/>
                <a:cs typeface="Open Sans" panose="020B0606030504020204" pitchFamily="34" charset="0"/>
              </a:rPr>
              <a:t>26,500 tonnes CO</a:t>
            </a:r>
            <a:r>
              <a:rPr lang="nl-NL" sz="1400" b="1" baseline="-25000" dirty="0">
                <a:latin typeface="+mj-lt"/>
                <a:ea typeface="Open Sans" panose="020B0606030504020204" pitchFamily="34" charset="0"/>
                <a:cs typeface="Open Sans" panose="020B0606030504020204" pitchFamily="34" charset="0"/>
              </a:rPr>
              <a:t>2</a:t>
            </a:r>
            <a:r>
              <a:rPr lang="nl-NL" sz="1400" b="1" dirty="0">
                <a:latin typeface="+mj-lt"/>
                <a:ea typeface="Open Sans" panose="020B0606030504020204" pitchFamily="34" charset="0"/>
                <a:cs typeface="Open Sans" panose="020B0606030504020204" pitchFamily="34" charset="0"/>
              </a:rPr>
              <a:t> </a:t>
            </a:r>
            <a:r>
              <a:rPr lang="nl-NL" sz="1400" dirty="0">
                <a:latin typeface="+mj-lt"/>
                <a:ea typeface="Open Sans" panose="020B0606030504020204" pitchFamily="34" charset="0"/>
                <a:cs typeface="Open Sans" panose="020B0606030504020204" pitchFamily="34" charset="0"/>
              </a:rPr>
              <a:t>saved (estimated from available data)</a:t>
            </a:r>
          </a:p>
        </p:txBody>
      </p:sp>
      <p:sp>
        <p:nvSpPr>
          <p:cNvPr id="138" name="TextBox 137">
            <a:extLst>
              <a:ext uri="{FF2B5EF4-FFF2-40B4-BE49-F238E27FC236}">
                <a16:creationId xmlns:a16="http://schemas.microsoft.com/office/drawing/2014/main" id="{46A7751B-31BB-9E4B-8B60-1A6C43C0D8A7}"/>
              </a:ext>
            </a:extLst>
          </p:cNvPr>
          <p:cNvSpPr txBox="1"/>
          <p:nvPr/>
        </p:nvSpPr>
        <p:spPr>
          <a:xfrm>
            <a:off x="-10663" y="-24684"/>
            <a:ext cx="5104300" cy="3400931"/>
          </a:xfrm>
          <a:prstGeom prst="rect">
            <a:avLst/>
          </a:prstGeom>
          <a:solidFill>
            <a:schemeClr val="accent4"/>
          </a:solidFill>
          <a:ln>
            <a:noFill/>
          </a:ln>
        </p:spPr>
        <p:txBody>
          <a:bodyPr wrap="square" rtlCol="0">
            <a:spAutoFit/>
          </a:bodyPr>
          <a:lstStyle/>
          <a:p>
            <a:pPr algn="ctr"/>
            <a:endParaRPr lang="nl-NL" sz="1400" b="1" dirty="0">
              <a:solidFill>
                <a:schemeClr val="bg1"/>
              </a:solidFill>
              <a:latin typeface="+mj-lt"/>
              <a:ea typeface="Open Sans" panose="020B0606030504020204" pitchFamily="34" charset="0"/>
              <a:cs typeface="Open Sans" panose="020B0606030504020204" pitchFamily="34" charset="0"/>
            </a:endParaRPr>
          </a:p>
          <a:p>
            <a:pPr algn="ctr"/>
            <a:endParaRPr lang="nl-NL" sz="1200" b="1" dirty="0">
              <a:solidFill>
                <a:schemeClr val="bg1"/>
              </a:solidFill>
              <a:latin typeface="+mj-lt"/>
              <a:ea typeface="Open Sans" panose="020B0606030504020204" pitchFamily="34" charset="0"/>
              <a:cs typeface="Open Sans" panose="020B0606030504020204" pitchFamily="34" charset="0"/>
            </a:endParaRPr>
          </a:p>
          <a:p>
            <a:pPr algn="ctr"/>
            <a:endParaRPr lang="nl-NL" sz="1200" b="1" dirty="0">
              <a:solidFill>
                <a:schemeClr val="bg1"/>
              </a:solidFill>
              <a:latin typeface="+mj-lt"/>
              <a:ea typeface="Open Sans" panose="020B0606030504020204" pitchFamily="34" charset="0"/>
              <a:cs typeface="Open Sans" panose="020B0606030504020204" pitchFamily="34" charset="0"/>
            </a:endParaRPr>
          </a:p>
          <a:p>
            <a:pPr algn="ctr"/>
            <a:endParaRPr lang="nl-NL" sz="1200" b="1" dirty="0">
              <a:solidFill>
                <a:schemeClr val="bg1"/>
              </a:solidFill>
              <a:latin typeface="+mj-lt"/>
              <a:ea typeface="Open Sans" panose="020B0606030504020204" pitchFamily="34" charset="0"/>
              <a:cs typeface="Open Sans" panose="020B0606030504020204" pitchFamily="34" charset="0"/>
            </a:endParaRPr>
          </a:p>
          <a:p>
            <a:pPr algn="ctr"/>
            <a:endParaRPr lang="nl-NL" sz="1200" b="1" dirty="0">
              <a:solidFill>
                <a:schemeClr val="bg1"/>
              </a:solidFill>
              <a:latin typeface="+mj-lt"/>
              <a:ea typeface="Open Sans" panose="020B0606030504020204" pitchFamily="34" charset="0"/>
              <a:cs typeface="Open Sans" panose="020B0606030504020204" pitchFamily="34" charset="0"/>
            </a:endParaRPr>
          </a:p>
          <a:p>
            <a:pPr algn="ctr"/>
            <a:endParaRPr lang="nl-NL" sz="1600" b="1" dirty="0">
              <a:solidFill>
                <a:schemeClr val="bg1"/>
              </a:solidFill>
              <a:latin typeface="+mj-lt"/>
              <a:ea typeface="Open Sans" panose="020B0606030504020204" pitchFamily="34" charset="0"/>
              <a:cs typeface="Open Sans" panose="020B0606030504020204" pitchFamily="34" charset="0"/>
            </a:endParaRPr>
          </a:p>
          <a:p>
            <a:pPr algn="ctr"/>
            <a:endParaRPr lang="nl-NL" sz="1600" b="1" dirty="0">
              <a:solidFill>
                <a:schemeClr val="bg1"/>
              </a:solidFill>
              <a:latin typeface="+mj-lt"/>
              <a:ea typeface="Open Sans" panose="020B0606030504020204" pitchFamily="34" charset="0"/>
              <a:cs typeface="Open Sans" panose="020B0606030504020204" pitchFamily="34" charset="0"/>
            </a:endParaRPr>
          </a:p>
          <a:p>
            <a:pPr algn="ctr"/>
            <a:endParaRPr lang="nl-NL" sz="2000" b="1" dirty="0">
              <a:solidFill>
                <a:schemeClr val="bg1"/>
              </a:solidFill>
              <a:latin typeface="+mj-lt"/>
              <a:ea typeface="Open Sans" panose="020B0606030504020204" pitchFamily="34" charset="0"/>
              <a:cs typeface="Open Sans" panose="020B0606030504020204" pitchFamily="34" charset="0"/>
            </a:endParaRPr>
          </a:p>
          <a:p>
            <a:pPr algn="ctr"/>
            <a:r>
              <a:rPr lang="nl-NL" sz="2000" b="1" dirty="0">
                <a:solidFill>
                  <a:schemeClr val="bg1"/>
                </a:solidFill>
                <a:latin typeface="+mj-lt"/>
                <a:ea typeface="Open Sans" panose="020B0606030504020204" pitchFamily="34" charset="0"/>
                <a:cs typeface="Open Sans" panose="020B0606030504020204" pitchFamily="34" charset="0"/>
              </a:rPr>
              <a:t>Green Impact in numbers: </a:t>
            </a:r>
            <a:r>
              <a:rPr lang="en-US" sz="2000" b="1" dirty="0">
                <a:solidFill>
                  <a:schemeClr val="bg1"/>
                </a:solidFill>
                <a:latin typeface="+mj-lt"/>
                <a:ea typeface="Open Sans" panose="020B0606030504020204" pitchFamily="34" charset="0"/>
                <a:cs typeface="Open Sans" panose="020B0606030504020204" pitchFamily="34" charset="0"/>
              </a:rPr>
              <a:t>Help us make the programme bigger and better by registering your team and joining the global movement!</a:t>
            </a:r>
            <a:endParaRPr lang="en-US" sz="1600" b="1" dirty="0">
              <a:solidFill>
                <a:schemeClr val="bg1"/>
              </a:solidFill>
              <a:latin typeface="+mj-lt"/>
              <a:ea typeface="Open Sans" panose="020B0606030504020204" pitchFamily="34" charset="0"/>
              <a:cs typeface="Open Sans" panose="020B0606030504020204" pitchFamily="34" charset="0"/>
            </a:endParaRPr>
          </a:p>
          <a:p>
            <a:pPr algn="ctr"/>
            <a:endParaRPr lang="nl-NL" sz="1400" b="1" dirty="0">
              <a:solidFill>
                <a:schemeClr val="bg1"/>
              </a:solidFill>
              <a:latin typeface="+mj-lt"/>
              <a:ea typeface="Open Sans" panose="020B0606030504020204" pitchFamily="34" charset="0"/>
              <a:cs typeface="Open Sans" panose="020B0606030504020204" pitchFamily="34" charset="0"/>
            </a:endParaRPr>
          </a:p>
          <a:p>
            <a:pPr algn="ctr"/>
            <a:endParaRPr lang="nl-NL" sz="700" b="1" dirty="0">
              <a:solidFill>
                <a:schemeClr val="bg1"/>
              </a:solidFill>
              <a:latin typeface="+mj-lt"/>
              <a:ea typeface="Open Sans" panose="020B0606030504020204" pitchFamily="34" charset="0"/>
              <a:cs typeface="Open Sans" panose="020B0606030504020204" pitchFamily="34" charset="0"/>
            </a:endParaRPr>
          </a:p>
        </p:txBody>
      </p:sp>
      <p:sp>
        <p:nvSpPr>
          <p:cNvPr id="159" name="Rectangle 158">
            <a:extLst>
              <a:ext uri="{FF2B5EF4-FFF2-40B4-BE49-F238E27FC236}">
                <a16:creationId xmlns:a16="http://schemas.microsoft.com/office/drawing/2014/main" id="{F339E380-6979-CC40-AE33-754620748602}"/>
              </a:ext>
            </a:extLst>
          </p:cNvPr>
          <p:cNvSpPr>
            <a:spLocks/>
          </p:cNvSpPr>
          <p:nvPr/>
        </p:nvSpPr>
        <p:spPr>
          <a:xfrm>
            <a:off x="10449098" y="1744427"/>
            <a:ext cx="1778779" cy="1730081"/>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dirty="0">
              <a:solidFill>
                <a:schemeClr val="tx1"/>
              </a:solidFill>
              <a:latin typeface="+mj-lt"/>
              <a:ea typeface="Open Sans" panose="020B0606030504020204" pitchFamily="34" charset="0"/>
              <a:cs typeface="Open Sans" panose="020B0606030504020204" pitchFamily="34" charset="0"/>
            </a:endParaRPr>
          </a:p>
        </p:txBody>
      </p:sp>
      <p:sp>
        <p:nvSpPr>
          <p:cNvPr id="15" name="Rectangle 14">
            <a:extLst>
              <a:ext uri="{FF2B5EF4-FFF2-40B4-BE49-F238E27FC236}">
                <a16:creationId xmlns:a16="http://schemas.microsoft.com/office/drawing/2014/main" id="{E6EB544A-B2DC-2140-AE59-35633EAB1854}"/>
              </a:ext>
            </a:extLst>
          </p:cNvPr>
          <p:cNvSpPr>
            <a:spLocks/>
          </p:cNvSpPr>
          <p:nvPr/>
        </p:nvSpPr>
        <p:spPr>
          <a:xfrm>
            <a:off x="8654786" y="-9848"/>
            <a:ext cx="1775512" cy="170603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r>
              <a:rPr lang="en-GB" sz="1400" dirty="0">
                <a:solidFill>
                  <a:schemeClr val="bg1"/>
                </a:solidFill>
                <a:effectLst/>
                <a:latin typeface="Trebuchet MS" panose="020B0603020202020204" pitchFamily="34" charset="0"/>
                <a:ea typeface="MS Mincho" panose="02020609040205080304" pitchFamily="49" charset="-128"/>
                <a:cs typeface="Times New Roman" panose="02020603050405020304" pitchFamily="18" charset="0"/>
              </a:rPr>
              <a:t>The programme has been running successfully for </a:t>
            </a:r>
            <a:r>
              <a:rPr lang="en-GB" sz="1400" b="1" dirty="0">
                <a:solidFill>
                  <a:schemeClr val="bg1"/>
                </a:solidFill>
                <a:effectLst/>
                <a:latin typeface="Trebuchet MS" panose="020B0603020202020204" pitchFamily="34" charset="0"/>
                <a:ea typeface="MS Mincho" panose="02020609040205080304" pitchFamily="49" charset="-128"/>
                <a:cs typeface="Times New Roman" panose="02020603050405020304" pitchFamily="18" charset="0"/>
              </a:rPr>
              <a:t>15</a:t>
            </a:r>
            <a:r>
              <a:rPr lang="en-GB" sz="1400" dirty="0">
                <a:solidFill>
                  <a:schemeClr val="bg1"/>
                </a:solidFill>
                <a:effectLst/>
                <a:latin typeface="Trebuchet MS" panose="020B0603020202020204" pitchFamily="34" charset="0"/>
                <a:ea typeface="MS Mincho" panose="02020609040205080304" pitchFamily="49" charset="-128"/>
                <a:cs typeface="Times New Roman" panose="02020603050405020304" pitchFamily="18" charset="0"/>
              </a:rPr>
              <a:t> years</a:t>
            </a:r>
            <a:endParaRPr lang="en-GB" sz="2400" dirty="0">
              <a:solidFill>
                <a:schemeClr val="bg1"/>
              </a:solidFill>
              <a:effectLst/>
              <a:latin typeface="Trebuchet MS" panose="020B0603020202020204" pitchFamily="34" charset="0"/>
              <a:ea typeface="MS Mincho" panose="02020609040205080304" pitchFamily="49" charset="-128"/>
              <a:cs typeface="Times New Roman" panose="02020603050405020304" pitchFamily="18" charset="0"/>
            </a:endParaRPr>
          </a:p>
        </p:txBody>
      </p:sp>
      <p:sp>
        <p:nvSpPr>
          <p:cNvPr id="18" name="Rectangle 17">
            <a:extLst>
              <a:ext uri="{FF2B5EF4-FFF2-40B4-BE49-F238E27FC236}">
                <a16:creationId xmlns:a16="http://schemas.microsoft.com/office/drawing/2014/main" id="{76D27C5F-70C0-A543-8717-03374A935443}"/>
              </a:ext>
            </a:extLst>
          </p:cNvPr>
          <p:cNvSpPr>
            <a:spLocks/>
          </p:cNvSpPr>
          <p:nvPr/>
        </p:nvSpPr>
        <p:spPr>
          <a:xfrm>
            <a:off x="5162514" y="-17895"/>
            <a:ext cx="1687698" cy="1692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r>
              <a:rPr lang="en-GB" sz="1400" dirty="0">
                <a:solidFill>
                  <a:schemeClr val="accent5"/>
                </a:solidFill>
                <a:effectLst/>
                <a:latin typeface="Trebuchet MS" panose="020B0603020202020204" pitchFamily="34" charset="0"/>
                <a:ea typeface="MS Mincho" panose="02020609040205080304" pitchFamily="49" charset="-128"/>
                <a:cs typeface="Times New Roman" panose="02020603050405020304" pitchFamily="18" charset="0"/>
              </a:rPr>
              <a:t>Green Impact has been delivered in </a:t>
            </a:r>
            <a:r>
              <a:rPr lang="en-GB" sz="1400" b="1" dirty="0">
                <a:solidFill>
                  <a:schemeClr val="accent5"/>
                </a:solidFill>
                <a:effectLst/>
                <a:latin typeface="Trebuchet MS" panose="020B0603020202020204" pitchFamily="34" charset="0"/>
                <a:ea typeface="Verdana" panose="020B0604030504040204" pitchFamily="34" charset="0"/>
                <a:cs typeface="Times New Roman" panose="02020603050405020304" pitchFamily="18" charset="0"/>
              </a:rPr>
              <a:t>7</a:t>
            </a:r>
            <a:r>
              <a:rPr lang="en-GB" sz="1400" dirty="0">
                <a:solidFill>
                  <a:schemeClr val="accent5"/>
                </a:solidFill>
                <a:latin typeface="Trebuchet MS" panose="020B0603020202020204" pitchFamily="34" charset="0"/>
                <a:ea typeface="Verdana" panose="020B0604030504040204" pitchFamily="34" charset="0"/>
              </a:rPr>
              <a:t> </a:t>
            </a:r>
            <a:r>
              <a:rPr lang="en-GB" sz="1400" dirty="0">
                <a:solidFill>
                  <a:schemeClr val="accent5"/>
                </a:solidFill>
                <a:effectLst/>
                <a:latin typeface="Trebuchet MS" panose="020B0603020202020204" pitchFamily="34" charset="0"/>
                <a:ea typeface="MS Mincho" panose="02020609040205080304" pitchFamily="49" charset="-128"/>
                <a:cs typeface="Times New Roman" panose="02020603050405020304" pitchFamily="18" charset="0"/>
              </a:rPr>
              <a:t>countries globally</a:t>
            </a:r>
            <a:endParaRPr lang="en-GB" sz="2400" dirty="0">
              <a:solidFill>
                <a:schemeClr val="accent5"/>
              </a:solidFill>
              <a:effectLst/>
              <a:latin typeface="Trebuchet MS" panose="020B0603020202020204" pitchFamily="34" charset="0"/>
              <a:ea typeface="MS Mincho" panose="02020609040205080304" pitchFamily="49" charset="-128"/>
              <a:cs typeface="Times New Roman" panose="02020603050405020304" pitchFamily="18" charset="0"/>
            </a:endParaRPr>
          </a:p>
        </p:txBody>
      </p:sp>
      <p:sp>
        <p:nvSpPr>
          <p:cNvPr id="20" name="Rectangle 19">
            <a:extLst>
              <a:ext uri="{FF2B5EF4-FFF2-40B4-BE49-F238E27FC236}">
                <a16:creationId xmlns:a16="http://schemas.microsoft.com/office/drawing/2014/main" id="{818F4C00-C779-7346-A4ED-A6D80256F0AB}"/>
              </a:ext>
            </a:extLst>
          </p:cNvPr>
          <p:cNvSpPr>
            <a:spLocks/>
          </p:cNvSpPr>
          <p:nvPr/>
        </p:nvSpPr>
        <p:spPr>
          <a:xfrm>
            <a:off x="3414834" y="3429000"/>
            <a:ext cx="1688240" cy="1715269"/>
          </a:xfrm>
          <a:prstGeom prst="rect">
            <a:avLst/>
          </a:prstGeom>
          <a:solidFill>
            <a:srgbClr val="3C54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r>
              <a:rPr lang="en-GB" sz="1400" b="1" dirty="0">
                <a:solidFill>
                  <a:schemeClr val="bg1"/>
                </a:solidFill>
                <a:effectLst/>
                <a:latin typeface="Trebuchet MS" panose="020B0603020202020204" pitchFamily="34" charset="0"/>
                <a:ea typeface="Verdana" panose="020B0604030504040204" pitchFamily="34" charset="0"/>
                <a:cs typeface="Times New Roman" panose="02020603050405020304" pitchFamily="18" charset="0"/>
              </a:rPr>
              <a:t>45,000</a:t>
            </a:r>
            <a:r>
              <a:rPr lang="en-GB" sz="1400" dirty="0">
                <a:solidFill>
                  <a:schemeClr val="bg1"/>
                </a:solidFill>
                <a:effectLst/>
                <a:latin typeface="Trebuchet MS" panose="020B0603020202020204" pitchFamily="34" charset="0"/>
                <a:ea typeface="MS Mincho" panose="02020609040205080304" pitchFamily="49" charset="-128"/>
                <a:cs typeface="Times New Roman" panose="02020603050405020304" pitchFamily="18" charset="0"/>
              </a:rPr>
              <a:t> people have activel</a:t>
            </a:r>
            <a:r>
              <a:rPr lang="en-GB" sz="1400" dirty="0">
                <a:solidFill>
                  <a:schemeClr val="bg1"/>
                </a:solidFill>
                <a:latin typeface="Trebuchet MS" panose="020B0603020202020204" pitchFamily="34" charset="0"/>
                <a:ea typeface="MS Mincho" panose="02020609040205080304" pitchFamily="49" charset="-128"/>
                <a:cs typeface="Times New Roman" panose="02020603050405020304" pitchFamily="18" charset="0"/>
              </a:rPr>
              <a:t>y been part of </a:t>
            </a:r>
            <a:r>
              <a:rPr lang="en-GB" sz="1400" dirty="0">
                <a:solidFill>
                  <a:schemeClr val="bg1"/>
                </a:solidFill>
                <a:effectLst/>
                <a:latin typeface="Trebuchet MS" panose="020B0603020202020204" pitchFamily="34" charset="0"/>
                <a:ea typeface="MS Mincho" panose="02020609040205080304" pitchFamily="49" charset="-128"/>
                <a:cs typeface="Times New Roman" panose="02020603050405020304" pitchFamily="18" charset="0"/>
              </a:rPr>
              <a:t>Green Impact teams</a:t>
            </a:r>
          </a:p>
        </p:txBody>
      </p:sp>
      <p:sp>
        <p:nvSpPr>
          <p:cNvPr id="24" name="Rectangle 23">
            <a:extLst>
              <a:ext uri="{FF2B5EF4-FFF2-40B4-BE49-F238E27FC236}">
                <a16:creationId xmlns:a16="http://schemas.microsoft.com/office/drawing/2014/main" id="{742F07B0-69EF-0E4B-B673-D629AA62D529}"/>
              </a:ext>
            </a:extLst>
          </p:cNvPr>
          <p:cNvSpPr>
            <a:spLocks/>
          </p:cNvSpPr>
          <p:nvPr/>
        </p:nvSpPr>
        <p:spPr>
          <a:xfrm>
            <a:off x="6913045" y="1704483"/>
            <a:ext cx="1689492" cy="1692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dirty="0">
              <a:solidFill>
                <a:schemeClr val="tx1"/>
              </a:solidFill>
              <a:latin typeface="+mj-lt"/>
              <a:ea typeface="Open Sans" panose="020B0606030504020204" pitchFamily="34" charset="0"/>
              <a:cs typeface="Open Sans" panose="020B0606030504020204" pitchFamily="34" charset="0"/>
            </a:endParaRPr>
          </a:p>
        </p:txBody>
      </p:sp>
      <p:sp>
        <p:nvSpPr>
          <p:cNvPr id="160" name="Rectangle 159">
            <a:extLst>
              <a:ext uri="{FF2B5EF4-FFF2-40B4-BE49-F238E27FC236}">
                <a16:creationId xmlns:a16="http://schemas.microsoft.com/office/drawing/2014/main" id="{A0FC6F91-FDC9-5B4A-8F59-9FF278D3E553}"/>
              </a:ext>
            </a:extLst>
          </p:cNvPr>
          <p:cNvSpPr>
            <a:spLocks/>
          </p:cNvSpPr>
          <p:nvPr/>
        </p:nvSpPr>
        <p:spPr>
          <a:xfrm>
            <a:off x="1644403" y="5152961"/>
            <a:ext cx="1740037" cy="1705039"/>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r>
              <a:rPr lang="en-GB" sz="1400" b="1" dirty="0">
                <a:solidFill>
                  <a:schemeClr val="bg1"/>
                </a:solidFill>
                <a:effectLst/>
                <a:latin typeface="Trebuchet MS" panose="020B0603020202020204" pitchFamily="34" charset="0"/>
                <a:ea typeface="Verdana" panose="020B0604030504040204" pitchFamily="34" charset="0"/>
                <a:cs typeface="Times New Roman" panose="02020603050405020304" pitchFamily="18" charset="0"/>
              </a:rPr>
              <a:t>340,000</a:t>
            </a:r>
            <a:r>
              <a:rPr lang="en-GB" sz="1400" b="1" dirty="0">
                <a:solidFill>
                  <a:schemeClr val="bg1"/>
                </a:solidFill>
                <a:effectLst/>
                <a:latin typeface="Trebuchet MS" panose="020B0603020202020204" pitchFamily="34" charset="0"/>
                <a:ea typeface="MS Mincho" panose="02020609040205080304" pitchFamily="49" charset="-128"/>
                <a:cs typeface="Times New Roman" panose="02020603050405020304" pitchFamily="18" charset="0"/>
              </a:rPr>
              <a:t> </a:t>
            </a:r>
            <a:r>
              <a:rPr lang="en-GB" sz="1400" dirty="0">
                <a:solidFill>
                  <a:schemeClr val="bg1"/>
                </a:solidFill>
                <a:effectLst/>
                <a:latin typeface="Trebuchet MS" panose="020B0603020202020204" pitchFamily="34" charset="0"/>
                <a:ea typeface="MS Mincho" panose="02020609040205080304" pitchFamily="49" charset="-128"/>
                <a:cs typeface="Times New Roman" panose="02020603050405020304" pitchFamily="18" charset="0"/>
              </a:rPr>
              <a:t>of these </a:t>
            </a:r>
            <a:r>
              <a:rPr lang="en-GB" sz="1400" dirty="0">
                <a:solidFill>
                  <a:schemeClr val="bg1"/>
                </a:solidFill>
                <a:latin typeface="Trebuchet MS" panose="020B0603020202020204" pitchFamily="34" charset="0"/>
                <a:ea typeface="MS Mincho" panose="02020609040205080304" pitchFamily="49" charset="-128"/>
                <a:cs typeface="Times New Roman" panose="02020603050405020304" pitchFamily="18" charset="0"/>
              </a:rPr>
              <a:t>completed actions are as a direct result </a:t>
            </a:r>
            <a:r>
              <a:rPr lang="en-GB" sz="1400" dirty="0">
                <a:solidFill>
                  <a:schemeClr val="bg1"/>
                </a:solidFill>
                <a:effectLst/>
                <a:latin typeface="Trebuchet MS" panose="020B0603020202020204" pitchFamily="34" charset="0"/>
                <a:ea typeface="MS Mincho" panose="02020609040205080304" pitchFamily="49" charset="-128"/>
                <a:cs typeface="Times New Roman" panose="02020603050405020304" pitchFamily="18" charset="0"/>
              </a:rPr>
              <a:t>of the programme</a:t>
            </a:r>
            <a:endParaRPr lang="en-GB" sz="2400" dirty="0">
              <a:solidFill>
                <a:schemeClr val="bg1"/>
              </a:solidFill>
              <a:effectLst/>
              <a:latin typeface="Trebuchet MS" panose="020B0603020202020204" pitchFamily="34" charset="0"/>
              <a:ea typeface="MS Mincho" panose="02020609040205080304" pitchFamily="49" charset="-128"/>
              <a:cs typeface="Times New Roman" panose="02020603050405020304" pitchFamily="18" charset="0"/>
            </a:endParaRPr>
          </a:p>
        </p:txBody>
      </p:sp>
      <p:sp>
        <p:nvSpPr>
          <p:cNvPr id="25" name="Rectangle 24">
            <a:extLst>
              <a:ext uri="{FF2B5EF4-FFF2-40B4-BE49-F238E27FC236}">
                <a16:creationId xmlns:a16="http://schemas.microsoft.com/office/drawing/2014/main" id="{82337E7A-FA5E-0040-A915-194E694CAEF9}"/>
              </a:ext>
            </a:extLst>
          </p:cNvPr>
          <p:cNvSpPr>
            <a:spLocks/>
          </p:cNvSpPr>
          <p:nvPr/>
        </p:nvSpPr>
        <p:spPr>
          <a:xfrm>
            <a:off x="0" y="3433851"/>
            <a:ext cx="1644403" cy="1692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r>
              <a:rPr lang="en-GB" sz="1400" b="1" dirty="0">
                <a:solidFill>
                  <a:schemeClr val="accent5"/>
                </a:solidFill>
                <a:latin typeface="Trebuchet MS" panose="020B0603020202020204" pitchFamily="34" charset="0"/>
                <a:ea typeface="Verdana" panose="020B0604030504040204" pitchFamily="34" charset="0"/>
              </a:rPr>
              <a:t>7,857 </a:t>
            </a:r>
            <a:r>
              <a:rPr lang="en-GB" sz="1400" dirty="0">
                <a:solidFill>
                  <a:schemeClr val="accent5"/>
                </a:solidFill>
                <a:effectLst/>
                <a:latin typeface="Trebuchet MS" panose="020B0603020202020204" pitchFamily="34" charset="0"/>
                <a:ea typeface="MS Mincho" panose="02020609040205080304" pitchFamily="49" charset="-128"/>
                <a:cs typeface="Times New Roman" panose="02020603050405020304" pitchFamily="18" charset="0"/>
              </a:rPr>
              <a:t>Green Impact teams have formed across participating organisations</a:t>
            </a:r>
          </a:p>
        </p:txBody>
      </p:sp>
      <p:cxnSp>
        <p:nvCxnSpPr>
          <p:cNvPr id="50" name="Straight Connector 49">
            <a:extLst>
              <a:ext uri="{FF2B5EF4-FFF2-40B4-BE49-F238E27FC236}">
                <a16:creationId xmlns:a16="http://schemas.microsoft.com/office/drawing/2014/main" id="{EBC1CD90-231B-A141-830C-B61519486704}"/>
              </a:ext>
            </a:extLst>
          </p:cNvPr>
          <p:cNvCxnSpPr>
            <a:cxnSpLocks/>
          </p:cNvCxnSpPr>
          <p:nvPr/>
        </p:nvCxnSpPr>
        <p:spPr>
          <a:xfrm>
            <a:off x="10435358" y="-173685"/>
            <a:ext cx="0" cy="3586248"/>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42" name="Rectangle 41">
            <a:extLst>
              <a:ext uri="{FF2B5EF4-FFF2-40B4-BE49-F238E27FC236}">
                <a16:creationId xmlns:a16="http://schemas.microsoft.com/office/drawing/2014/main" id="{1F6EAE6C-47D3-1344-9EC9-771EE706D8F2}"/>
              </a:ext>
            </a:extLst>
          </p:cNvPr>
          <p:cNvSpPr>
            <a:spLocks/>
          </p:cNvSpPr>
          <p:nvPr/>
        </p:nvSpPr>
        <p:spPr>
          <a:xfrm>
            <a:off x="5170752" y="3427116"/>
            <a:ext cx="1668324" cy="169200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r>
              <a:rPr lang="en-GB" sz="1400" dirty="0">
                <a:solidFill>
                  <a:schemeClr val="bg1"/>
                </a:solidFill>
                <a:latin typeface="Trebuchet MS" panose="020B0603020202020204" pitchFamily="34" charset="0"/>
                <a:ea typeface="MS Mincho" panose="02020609040205080304" pitchFamily="49" charset="-128"/>
                <a:cs typeface="Times New Roman" panose="02020603050405020304" pitchFamily="18" charset="0"/>
              </a:rPr>
              <a:t>Green Impact teams have reached</a:t>
            </a:r>
            <a:r>
              <a:rPr lang="en-GB" sz="1400" dirty="0">
                <a:solidFill>
                  <a:schemeClr val="bg1"/>
                </a:solidFill>
                <a:effectLst/>
                <a:latin typeface="Trebuchet MS" panose="020B0603020202020204" pitchFamily="34" charset="0"/>
                <a:ea typeface="MS Mincho" panose="02020609040205080304" pitchFamily="49" charset="-128"/>
                <a:cs typeface="Times New Roman" panose="02020603050405020304" pitchFamily="18" charset="0"/>
              </a:rPr>
              <a:t> </a:t>
            </a:r>
            <a:r>
              <a:rPr lang="en-GB" sz="1400" b="1" dirty="0">
                <a:solidFill>
                  <a:schemeClr val="bg1"/>
                </a:solidFill>
                <a:effectLst/>
                <a:latin typeface="Trebuchet MS" panose="020B0603020202020204" pitchFamily="34" charset="0"/>
                <a:ea typeface="Verdana" panose="020B0604030504040204" pitchFamily="34" charset="0"/>
                <a:cs typeface="Times New Roman" panose="02020603050405020304" pitchFamily="18" charset="0"/>
              </a:rPr>
              <a:t>3</a:t>
            </a:r>
            <a:r>
              <a:rPr lang="en-GB" sz="1400" b="1" dirty="0">
                <a:solidFill>
                  <a:schemeClr val="bg1"/>
                </a:solidFill>
                <a:latin typeface="Trebuchet MS" panose="020B0603020202020204" pitchFamily="34" charset="0"/>
                <a:ea typeface="Verdana" panose="020B0604030504040204" pitchFamily="34" charset="0"/>
              </a:rPr>
              <a:t>75,000</a:t>
            </a:r>
            <a:r>
              <a:rPr lang="en-GB" sz="1400" b="1" dirty="0">
                <a:solidFill>
                  <a:schemeClr val="bg1"/>
                </a:solidFill>
                <a:effectLst/>
                <a:latin typeface="Trebuchet MS" panose="020B0603020202020204" pitchFamily="34" charset="0"/>
                <a:ea typeface="MS Mincho" panose="02020609040205080304" pitchFamily="49" charset="-128"/>
                <a:cs typeface="Times New Roman" panose="02020603050405020304" pitchFamily="18" charset="0"/>
              </a:rPr>
              <a:t> </a:t>
            </a:r>
            <a:r>
              <a:rPr lang="en-GB" sz="1400" dirty="0">
                <a:solidFill>
                  <a:schemeClr val="bg1"/>
                </a:solidFill>
                <a:effectLst/>
                <a:latin typeface="Trebuchet MS" panose="020B0603020202020204" pitchFamily="34" charset="0"/>
                <a:ea typeface="MS Mincho" panose="02020609040205080304" pitchFamily="49" charset="-128"/>
                <a:cs typeface="Times New Roman" panose="02020603050405020304" pitchFamily="18" charset="0"/>
              </a:rPr>
              <a:t>people with sustainability and social justice activities</a:t>
            </a:r>
            <a:endParaRPr lang="en-GB" sz="2400" dirty="0">
              <a:solidFill>
                <a:schemeClr val="bg1"/>
              </a:solidFill>
              <a:effectLst/>
              <a:latin typeface="Trebuchet MS" panose="020B0603020202020204" pitchFamily="34" charset="0"/>
              <a:ea typeface="MS Mincho" panose="02020609040205080304" pitchFamily="49" charset="-128"/>
              <a:cs typeface="Times New Roman" panose="02020603050405020304" pitchFamily="18" charset="0"/>
            </a:endParaRPr>
          </a:p>
        </p:txBody>
      </p:sp>
      <p:sp>
        <p:nvSpPr>
          <p:cNvPr id="63" name="Rectangle 23">
            <a:extLst>
              <a:ext uri="{FF2B5EF4-FFF2-40B4-BE49-F238E27FC236}">
                <a16:creationId xmlns:a16="http://schemas.microsoft.com/office/drawing/2014/main" id="{DB30F850-28EB-4B0A-94D6-8AB50C088EEF}"/>
              </a:ext>
            </a:extLst>
          </p:cNvPr>
          <p:cNvSpPr>
            <a:spLocks/>
          </p:cNvSpPr>
          <p:nvPr/>
        </p:nvSpPr>
        <p:spPr>
          <a:xfrm>
            <a:off x="10447102" y="3407898"/>
            <a:ext cx="1769622" cy="1692000"/>
          </a:xfrm>
          <a:prstGeom prst="rect">
            <a:avLst/>
          </a:prstGeom>
          <a:solidFill>
            <a:srgbClr val="3C54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b="1" dirty="0">
              <a:latin typeface="+mj-lt"/>
              <a:ea typeface="Open Sans" panose="020B0606030504020204" pitchFamily="34" charset="0"/>
              <a:cs typeface="Open Sans" panose="020B0606030504020204" pitchFamily="34" charset="0"/>
            </a:endParaRPr>
          </a:p>
        </p:txBody>
      </p:sp>
      <p:cxnSp>
        <p:nvCxnSpPr>
          <p:cNvPr id="46" name="Straight Connector 45">
            <a:extLst>
              <a:ext uri="{FF2B5EF4-FFF2-40B4-BE49-F238E27FC236}">
                <a16:creationId xmlns:a16="http://schemas.microsoft.com/office/drawing/2014/main" id="{E2844CBA-B284-5745-8C5F-06BCC5EFCA30}"/>
              </a:ext>
            </a:extLst>
          </p:cNvPr>
          <p:cNvCxnSpPr>
            <a:cxnSpLocks/>
          </p:cNvCxnSpPr>
          <p:nvPr/>
        </p:nvCxnSpPr>
        <p:spPr>
          <a:xfrm>
            <a:off x="5153816" y="-173685"/>
            <a:ext cx="0" cy="1887452"/>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2" name="Straight Connector 45">
            <a:extLst>
              <a:ext uri="{FF2B5EF4-FFF2-40B4-BE49-F238E27FC236}">
                <a16:creationId xmlns:a16="http://schemas.microsoft.com/office/drawing/2014/main" id="{50913ACE-9655-412F-B6EE-8984E2FA9BB8}"/>
              </a:ext>
            </a:extLst>
          </p:cNvPr>
          <p:cNvCxnSpPr>
            <a:cxnSpLocks/>
          </p:cNvCxnSpPr>
          <p:nvPr/>
        </p:nvCxnSpPr>
        <p:spPr>
          <a:xfrm>
            <a:off x="6874037" y="-156762"/>
            <a:ext cx="0" cy="1887452"/>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48" name="Rectangle 24">
            <a:extLst>
              <a:ext uri="{FF2B5EF4-FFF2-40B4-BE49-F238E27FC236}">
                <a16:creationId xmlns:a16="http://schemas.microsoft.com/office/drawing/2014/main" id="{A86748F6-2030-42BA-8351-930D382C5445}"/>
              </a:ext>
            </a:extLst>
          </p:cNvPr>
          <p:cNvSpPr>
            <a:spLocks/>
          </p:cNvSpPr>
          <p:nvPr/>
        </p:nvSpPr>
        <p:spPr>
          <a:xfrm>
            <a:off x="5173016" y="5200405"/>
            <a:ext cx="1668324" cy="1692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a:solidFill>
                  <a:schemeClr val="accent5"/>
                </a:solidFill>
                <a:latin typeface="+mj-lt"/>
                <a:ea typeface="Open Sans" panose="020B0606030504020204" pitchFamily="34" charset="0"/>
                <a:cs typeface="Open Sans" panose="020B0606030504020204" pitchFamily="34" charset="0"/>
              </a:rPr>
              <a:t>More than </a:t>
            </a:r>
            <a:r>
              <a:rPr lang="nl-NL" sz="1400" b="1" dirty="0">
                <a:solidFill>
                  <a:schemeClr val="accent5"/>
                </a:solidFill>
                <a:latin typeface="+mj-lt"/>
                <a:ea typeface="Open Sans" panose="020B0606030504020204" pitchFamily="34" charset="0"/>
                <a:cs typeface="Open Sans" panose="020B0606030504020204" pitchFamily="34" charset="0"/>
              </a:rPr>
              <a:t>1,000</a:t>
            </a:r>
            <a:r>
              <a:rPr lang="nl-NL" sz="1400" dirty="0">
                <a:solidFill>
                  <a:schemeClr val="accent5"/>
                </a:solidFill>
                <a:latin typeface="+mj-lt"/>
                <a:ea typeface="Open Sans" panose="020B0606030504020204" pitchFamily="34" charset="0"/>
                <a:cs typeface="Open Sans" panose="020B0606030504020204" pitchFamily="34" charset="0"/>
              </a:rPr>
              <a:t> learning workshops delivered with students and staff</a:t>
            </a:r>
          </a:p>
        </p:txBody>
      </p:sp>
      <p:sp>
        <p:nvSpPr>
          <p:cNvPr id="54" name="Rectangle 19">
            <a:extLst>
              <a:ext uri="{FF2B5EF4-FFF2-40B4-BE49-F238E27FC236}">
                <a16:creationId xmlns:a16="http://schemas.microsoft.com/office/drawing/2014/main" id="{ED94CD8F-78A0-4C1A-8A85-74336F82464F}"/>
              </a:ext>
            </a:extLst>
          </p:cNvPr>
          <p:cNvSpPr>
            <a:spLocks/>
          </p:cNvSpPr>
          <p:nvPr/>
        </p:nvSpPr>
        <p:spPr>
          <a:xfrm>
            <a:off x="6914184" y="5144270"/>
            <a:ext cx="1716513" cy="1761216"/>
          </a:xfrm>
          <a:prstGeom prst="rect">
            <a:avLst/>
          </a:prstGeom>
          <a:solidFill>
            <a:srgbClr val="3C54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b="1" dirty="0">
                <a:latin typeface="+mj-lt"/>
                <a:ea typeface="Open Sans" panose="020B0606030504020204" pitchFamily="34" charset="0"/>
                <a:cs typeface="Open Sans" panose="020B0606030504020204" pitchFamily="34" charset="0"/>
              </a:rPr>
              <a:t>£7.3 million</a:t>
            </a:r>
            <a:r>
              <a:rPr lang="nl-NL" sz="1400" dirty="0">
                <a:latin typeface="+mj-lt"/>
                <a:ea typeface="Open Sans" panose="020B0606030504020204" pitchFamily="34" charset="0"/>
                <a:cs typeface="Open Sans" panose="020B0606030504020204" pitchFamily="34" charset="0"/>
              </a:rPr>
              <a:t> saved in participating organisations (estimated from available data)</a:t>
            </a:r>
          </a:p>
        </p:txBody>
      </p:sp>
      <p:cxnSp>
        <p:nvCxnSpPr>
          <p:cNvPr id="73" name="Straight Connector 45">
            <a:extLst>
              <a:ext uri="{FF2B5EF4-FFF2-40B4-BE49-F238E27FC236}">
                <a16:creationId xmlns:a16="http://schemas.microsoft.com/office/drawing/2014/main" id="{2ECE2A40-0BDB-4123-933D-4017ADEE9A42}"/>
              </a:ext>
            </a:extLst>
          </p:cNvPr>
          <p:cNvCxnSpPr>
            <a:cxnSpLocks/>
          </p:cNvCxnSpPr>
          <p:nvPr/>
        </p:nvCxnSpPr>
        <p:spPr>
          <a:xfrm flipH="1">
            <a:off x="1674188" y="3381254"/>
            <a:ext cx="13007" cy="3515202"/>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56" name="Rectangle 17">
            <a:extLst>
              <a:ext uri="{FF2B5EF4-FFF2-40B4-BE49-F238E27FC236}">
                <a16:creationId xmlns:a16="http://schemas.microsoft.com/office/drawing/2014/main" id="{F0968A79-028C-4220-AD5C-4EFDC1D95100}"/>
              </a:ext>
            </a:extLst>
          </p:cNvPr>
          <p:cNvSpPr>
            <a:spLocks/>
          </p:cNvSpPr>
          <p:nvPr/>
        </p:nvSpPr>
        <p:spPr>
          <a:xfrm>
            <a:off x="8657018" y="3435242"/>
            <a:ext cx="1728000" cy="1692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r>
              <a:rPr lang="en-GB" sz="1400" b="1" dirty="0">
                <a:solidFill>
                  <a:schemeClr val="accent5"/>
                </a:solidFill>
                <a:latin typeface="Trebuchet MS" panose="020B0603020202020204" pitchFamily="34" charset="0"/>
                <a:ea typeface="Verdana" panose="020B0604030504040204" pitchFamily="34" charset="0"/>
              </a:rPr>
              <a:t>7,700</a:t>
            </a:r>
            <a:r>
              <a:rPr lang="en-GB" sz="1400" dirty="0">
                <a:solidFill>
                  <a:schemeClr val="accent5"/>
                </a:solidFill>
                <a:effectLst/>
                <a:latin typeface="Trebuchet MS" panose="020B0603020202020204" pitchFamily="34" charset="0"/>
                <a:ea typeface="MS Mincho" panose="02020609040205080304" pitchFamily="49" charset="-128"/>
                <a:cs typeface="Times New Roman" panose="02020603050405020304" pitchFamily="18" charset="0"/>
              </a:rPr>
              <a:t> students have been provided with training and development opportunities</a:t>
            </a:r>
            <a:endParaRPr lang="en-GB" sz="2400" dirty="0">
              <a:solidFill>
                <a:schemeClr val="accent5"/>
              </a:solidFill>
              <a:effectLst/>
              <a:latin typeface="Trebuchet MS" panose="020B0603020202020204" pitchFamily="34" charset="0"/>
              <a:ea typeface="MS Mincho" panose="02020609040205080304" pitchFamily="49" charset="-128"/>
              <a:cs typeface="Times New Roman" panose="02020603050405020304" pitchFamily="18" charset="0"/>
            </a:endParaRPr>
          </a:p>
        </p:txBody>
      </p:sp>
      <p:sp>
        <p:nvSpPr>
          <p:cNvPr id="57" name="Rectangle 19">
            <a:extLst>
              <a:ext uri="{FF2B5EF4-FFF2-40B4-BE49-F238E27FC236}">
                <a16:creationId xmlns:a16="http://schemas.microsoft.com/office/drawing/2014/main" id="{920AA6F6-69DA-42C9-A43C-E800230978F4}"/>
              </a:ext>
            </a:extLst>
          </p:cNvPr>
          <p:cNvSpPr>
            <a:spLocks/>
          </p:cNvSpPr>
          <p:nvPr/>
        </p:nvSpPr>
        <p:spPr>
          <a:xfrm>
            <a:off x="5160720" y="1706195"/>
            <a:ext cx="1689492" cy="1687236"/>
          </a:xfrm>
          <a:prstGeom prst="rect">
            <a:avLst/>
          </a:prstGeom>
          <a:solidFill>
            <a:srgbClr val="3C54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r>
              <a:rPr lang="en-GB" sz="1400" dirty="0">
                <a:solidFill>
                  <a:schemeClr val="bg1"/>
                </a:solidFill>
                <a:effectLst/>
                <a:latin typeface="Trebuchet MS" panose="020B0603020202020204" pitchFamily="34" charset="0"/>
                <a:ea typeface="MS Mincho" panose="02020609040205080304" pitchFamily="49" charset="-128"/>
                <a:cs typeface="Times New Roman" panose="02020603050405020304" pitchFamily="18" charset="0"/>
              </a:rPr>
              <a:t>Green Impact has run in </a:t>
            </a:r>
            <a:r>
              <a:rPr lang="en-GB" sz="1400" b="1" dirty="0">
                <a:solidFill>
                  <a:schemeClr val="bg1"/>
                </a:solidFill>
                <a:latin typeface="Trebuchet MS" panose="020B0603020202020204" pitchFamily="34" charset="0"/>
                <a:ea typeface="Verdana" panose="020B0604030504040204" pitchFamily="34" charset="0"/>
              </a:rPr>
              <a:t>1,197</a:t>
            </a:r>
            <a:r>
              <a:rPr lang="en-GB" sz="1400" dirty="0">
                <a:solidFill>
                  <a:schemeClr val="bg1"/>
                </a:solidFill>
                <a:effectLst/>
                <a:latin typeface="Trebuchet MS" panose="020B0603020202020204" pitchFamily="34" charset="0"/>
                <a:ea typeface="MS Mincho" panose="02020609040205080304" pitchFamily="49" charset="-128"/>
                <a:cs typeface="Times New Roman" panose="02020603050405020304" pitchFamily="18" charset="0"/>
              </a:rPr>
              <a:t> organisations ranging from students’ unions to NHS Trusts</a:t>
            </a:r>
            <a:endParaRPr lang="en-GB" sz="2400" dirty="0">
              <a:solidFill>
                <a:schemeClr val="bg1"/>
              </a:solidFill>
              <a:effectLst/>
              <a:latin typeface="Trebuchet MS" panose="020B0603020202020204" pitchFamily="34" charset="0"/>
              <a:ea typeface="MS Mincho" panose="02020609040205080304" pitchFamily="49" charset="-128"/>
              <a:cs typeface="Times New Roman" panose="02020603050405020304" pitchFamily="18" charset="0"/>
            </a:endParaRPr>
          </a:p>
        </p:txBody>
      </p:sp>
      <p:cxnSp>
        <p:nvCxnSpPr>
          <p:cNvPr id="76" name="Straight Connector 30">
            <a:extLst>
              <a:ext uri="{FF2B5EF4-FFF2-40B4-BE49-F238E27FC236}">
                <a16:creationId xmlns:a16="http://schemas.microsoft.com/office/drawing/2014/main" id="{3D758DEB-7159-4090-A829-844474DEB86E}"/>
              </a:ext>
            </a:extLst>
          </p:cNvPr>
          <p:cNvCxnSpPr/>
          <p:nvPr/>
        </p:nvCxnSpPr>
        <p:spPr>
          <a:xfrm>
            <a:off x="-151547" y="3413259"/>
            <a:ext cx="12495093"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7" name="Straight Connector 30">
            <a:extLst>
              <a:ext uri="{FF2B5EF4-FFF2-40B4-BE49-F238E27FC236}">
                <a16:creationId xmlns:a16="http://schemas.microsoft.com/office/drawing/2014/main" id="{3724D038-8A0E-41AC-808A-4005AF1815A2}"/>
              </a:ext>
            </a:extLst>
          </p:cNvPr>
          <p:cNvCxnSpPr/>
          <p:nvPr/>
        </p:nvCxnSpPr>
        <p:spPr>
          <a:xfrm>
            <a:off x="-151547" y="5136563"/>
            <a:ext cx="12495093"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5C6CA640-61E5-1A4B-8CF0-FE1F7C1A8D52}"/>
              </a:ext>
            </a:extLst>
          </p:cNvPr>
          <p:cNvCxnSpPr>
            <a:cxnSpLocks/>
          </p:cNvCxnSpPr>
          <p:nvPr/>
        </p:nvCxnSpPr>
        <p:spPr>
          <a:xfrm>
            <a:off x="5144568" y="1700613"/>
            <a:ext cx="7198978" cy="1092"/>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9" name="Straight Connector 45">
            <a:extLst>
              <a:ext uri="{FF2B5EF4-FFF2-40B4-BE49-F238E27FC236}">
                <a16:creationId xmlns:a16="http://schemas.microsoft.com/office/drawing/2014/main" id="{E76983F2-5565-4E75-9E04-BC6225574FE1}"/>
              </a:ext>
            </a:extLst>
          </p:cNvPr>
          <p:cNvCxnSpPr>
            <a:cxnSpLocks/>
          </p:cNvCxnSpPr>
          <p:nvPr/>
        </p:nvCxnSpPr>
        <p:spPr>
          <a:xfrm>
            <a:off x="3405282" y="3429000"/>
            <a:ext cx="4035" cy="3436397"/>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1" name="Straight Connector 45">
            <a:extLst>
              <a:ext uri="{FF2B5EF4-FFF2-40B4-BE49-F238E27FC236}">
                <a16:creationId xmlns:a16="http://schemas.microsoft.com/office/drawing/2014/main" id="{5E42DB06-D7B9-4312-8FC5-96761CBA26EF}"/>
              </a:ext>
            </a:extLst>
          </p:cNvPr>
          <p:cNvCxnSpPr>
            <a:cxnSpLocks/>
          </p:cNvCxnSpPr>
          <p:nvPr/>
        </p:nvCxnSpPr>
        <p:spPr>
          <a:xfrm>
            <a:off x="8638046" y="-17895"/>
            <a:ext cx="13741" cy="6978092"/>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2" name="Straight Connector 45">
            <a:extLst>
              <a:ext uri="{FF2B5EF4-FFF2-40B4-BE49-F238E27FC236}">
                <a16:creationId xmlns:a16="http://schemas.microsoft.com/office/drawing/2014/main" id="{870C22BE-12EF-476B-BBEB-C7141C6F8C02}"/>
              </a:ext>
            </a:extLst>
          </p:cNvPr>
          <p:cNvCxnSpPr>
            <a:cxnSpLocks/>
          </p:cNvCxnSpPr>
          <p:nvPr/>
        </p:nvCxnSpPr>
        <p:spPr>
          <a:xfrm>
            <a:off x="10458384" y="-49082"/>
            <a:ext cx="10738" cy="7009279"/>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Straight Connector 45">
            <a:extLst>
              <a:ext uri="{FF2B5EF4-FFF2-40B4-BE49-F238E27FC236}">
                <a16:creationId xmlns:a16="http://schemas.microsoft.com/office/drawing/2014/main" id="{ED6F9AD2-06B3-459E-9F74-071956670172}"/>
              </a:ext>
            </a:extLst>
          </p:cNvPr>
          <p:cNvCxnSpPr>
            <a:cxnSpLocks/>
          </p:cNvCxnSpPr>
          <p:nvPr/>
        </p:nvCxnSpPr>
        <p:spPr>
          <a:xfrm flipH="1">
            <a:off x="5153816" y="-24684"/>
            <a:ext cx="8698" cy="692114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pic>
        <p:nvPicPr>
          <p:cNvPr id="17" name="Picture 16" descr="Logo&#10;&#10;Description automatically generated">
            <a:extLst>
              <a:ext uri="{FF2B5EF4-FFF2-40B4-BE49-F238E27FC236}">
                <a16:creationId xmlns:a16="http://schemas.microsoft.com/office/drawing/2014/main" id="{7F791E52-E9C2-423D-90C4-006C752C5625}"/>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40404"/>
          <a:stretch/>
        </p:blipFill>
        <p:spPr>
          <a:xfrm>
            <a:off x="558118" y="505211"/>
            <a:ext cx="4213820" cy="1053282"/>
          </a:xfrm>
          <a:prstGeom prst="rect">
            <a:avLst/>
          </a:prstGeom>
        </p:spPr>
      </p:pic>
      <p:sp>
        <p:nvSpPr>
          <p:cNvPr id="43" name="Rectangle 42">
            <a:extLst>
              <a:ext uri="{FF2B5EF4-FFF2-40B4-BE49-F238E27FC236}">
                <a16:creationId xmlns:a16="http://schemas.microsoft.com/office/drawing/2014/main" id="{688B25CC-68E6-4325-981C-D962EF50E711}"/>
              </a:ext>
            </a:extLst>
          </p:cNvPr>
          <p:cNvSpPr>
            <a:spLocks/>
          </p:cNvSpPr>
          <p:nvPr/>
        </p:nvSpPr>
        <p:spPr>
          <a:xfrm>
            <a:off x="-1" y="5152961"/>
            <a:ext cx="1651001" cy="1712437"/>
          </a:xfrm>
          <a:prstGeom prst="rect">
            <a:avLst/>
          </a:prstGeom>
          <a:solidFill>
            <a:srgbClr val="3C54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r>
              <a:rPr lang="en-GB" sz="1400" b="1" dirty="0">
                <a:solidFill>
                  <a:schemeClr val="bg1"/>
                </a:solidFill>
                <a:effectLst/>
                <a:latin typeface="Trebuchet MS" panose="020B0603020202020204" pitchFamily="34" charset="0"/>
                <a:ea typeface="Verdana" panose="020B0604030504040204" pitchFamily="34" charset="0"/>
                <a:cs typeface="Times New Roman" panose="02020603050405020304" pitchFamily="18" charset="0"/>
              </a:rPr>
              <a:t>56</a:t>
            </a:r>
            <a:r>
              <a:rPr lang="en-GB" sz="1400" b="1" dirty="0">
                <a:solidFill>
                  <a:schemeClr val="bg1"/>
                </a:solidFill>
                <a:latin typeface="Trebuchet MS" panose="020B0603020202020204" pitchFamily="34" charset="0"/>
                <a:ea typeface="Verdana" panose="020B0604030504040204" pitchFamily="34" charset="0"/>
                <a:cs typeface="Times New Roman" panose="02020603050405020304" pitchFamily="18" charset="0"/>
              </a:rPr>
              <a:t>0,000</a:t>
            </a:r>
            <a:r>
              <a:rPr lang="en-GB" sz="1400" dirty="0">
                <a:solidFill>
                  <a:schemeClr val="bg1"/>
                </a:solidFill>
                <a:effectLst/>
                <a:latin typeface="Trebuchet MS" panose="020B0603020202020204" pitchFamily="34" charset="0"/>
                <a:ea typeface="MS Mincho" panose="02020609040205080304" pitchFamily="49" charset="-128"/>
                <a:cs typeface="Times New Roman" panose="02020603050405020304" pitchFamily="18" charset="0"/>
              </a:rPr>
              <a:t> actions completed by teams and verified by student auditors</a:t>
            </a:r>
            <a:endParaRPr lang="en-GB" sz="2400" dirty="0">
              <a:solidFill>
                <a:schemeClr val="bg1"/>
              </a:solidFill>
              <a:effectLst/>
              <a:latin typeface="Trebuchet MS" panose="020B0603020202020204" pitchFamily="34" charset="0"/>
              <a:ea typeface="MS Mincho" panose="02020609040205080304" pitchFamily="49" charset="-128"/>
              <a:cs typeface="Times New Roman" panose="02020603050405020304" pitchFamily="18" charset="0"/>
            </a:endParaRPr>
          </a:p>
        </p:txBody>
      </p:sp>
      <p:sp>
        <p:nvSpPr>
          <p:cNvPr id="44" name="Rectangle 19">
            <a:extLst>
              <a:ext uri="{FF2B5EF4-FFF2-40B4-BE49-F238E27FC236}">
                <a16:creationId xmlns:a16="http://schemas.microsoft.com/office/drawing/2014/main" id="{FC6025EB-A10A-4171-98E6-0A2209849A3E}"/>
              </a:ext>
            </a:extLst>
          </p:cNvPr>
          <p:cNvSpPr>
            <a:spLocks/>
          </p:cNvSpPr>
          <p:nvPr/>
        </p:nvSpPr>
        <p:spPr>
          <a:xfrm>
            <a:off x="6913207" y="-27385"/>
            <a:ext cx="1689492" cy="1706015"/>
          </a:xfrm>
          <a:prstGeom prst="rect">
            <a:avLst/>
          </a:prstGeom>
          <a:solidFill>
            <a:srgbClr val="3C54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dirty="0">
              <a:latin typeface="+mj-lt"/>
              <a:ea typeface="Open Sans" panose="020B0606030504020204" pitchFamily="34" charset="0"/>
              <a:cs typeface="Open Sans" panose="020B0606030504020204" pitchFamily="34" charset="0"/>
            </a:endParaRPr>
          </a:p>
        </p:txBody>
      </p:sp>
      <p:cxnSp>
        <p:nvCxnSpPr>
          <p:cNvPr id="51" name="Straight Connector 45">
            <a:extLst>
              <a:ext uri="{FF2B5EF4-FFF2-40B4-BE49-F238E27FC236}">
                <a16:creationId xmlns:a16="http://schemas.microsoft.com/office/drawing/2014/main" id="{B80AFB94-F8F7-40D7-B088-B1BCFE14BC4F}"/>
              </a:ext>
            </a:extLst>
          </p:cNvPr>
          <p:cNvCxnSpPr>
            <a:cxnSpLocks/>
          </p:cNvCxnSpPr>
          <p:nvPr/>
        </p:nvCxnSpPr>
        <p:spPr>
          <a:xfrm>
            <a:off x="6858564" y="-49082"/>
            <a:ext cx="13741" cy="6978092"/>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30">
            <a:extLst>
              <a:ext uri="{FF2B5EF4-FFF2-40B4-BE49-F238E27FC236}">
                <a16:creationId xmlns:a16="http://schemas.microsoft.com/office/drawing/2014/main" id="{E2AE23F9-C78F-48C0-8E15-215367CA0BE9}"/>
              </a:ext>
            </a:extLst>
          </p:cNvPr>
          <p:cNvCxnSpPr/>
          <p:nvPr/>
        </p:nvCxnSpPr>
        <p:spPr>
          <a:xfrm>
            <a:off x="-10663" y="5173230"/>
            <a:ext cx="12495093"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pic>
        <p:nvPicPr>
          <p:cNvPr id="4" name="Graphic 3" descr="Earth globe: Americas with solid fill">
            <a:extLst>
              <a:ext uri="{FF2B5EF4-FFF2-40B4-BE49-F238E27FC236}">
                <a16:creationId xmlns:a16="http://schemas.microsoft.com/office/drawing/2014/main" id="{3EEB1C9E-F154-44A5-89BA-21305EC7B78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079507" y="201637"/>
            <a:ext cx="1356856" cy="1356856"/>
          </a:xfrm>
          <a:prstGeom prst="rect">
            <a:avLst/>
          </a:prstGeom>
        </p:spPr>
      </p:pic>
      <p:pic>
        <p:nvPicPr>
          <p:cNvPr id="52" name="Graphic 51" descr="Idea with solid fill">
            <a:extLst>
              <a:ext uri="{FF2B5EF4-FFF2-40B4-BE49-F238E27FC236}">
                <a16:creationId xmlns:a16="http://schemas.microsoft.com/office/drawing/2014/main" id="{6415C673-9577-4EA2-BBA4-BE640F35F4C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083230" y="3640565"/>
            <a:ext cx="1378097" cy="1378097"/>
          </a:xfrm>
          <a:prstGeom prst="rect">
            <a:avLst/>
          </a:prstGeom>
        </p:spPr>
      </p:pic>
      <p:pic>
        <p:nvPicPr>
          <p:cNvPr id="53" name="Graphic 52" descr="Users with solid fill">
            <a:extLst>
              <a:ext uri="{FF2B5EF4-FFF2-40B4-BE49-F238E27FC236}">
                <a16:creationId xmlns:a16="http://schemas.microsoft.com/office/drawing/2014/main" id="{ED47928B-48B6-4B8E-BB4D-AC69A3CDD04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827185" y="3588671"/>
            <a:ext cx="1365884" cy="1365884"/>
          </a:xfrm>
          <a:prstGeom prst="rect">
            <a:avLst/>
          </a:prstGeom>
        </p:spPr>
      </p:pic>
      <p:pic>
        <p:nvPicPr>
          <p:cNvPr id="58" name="Graphic 57" descr="Graduation cap with solid fill">
            <a:extLst>
              <a:ext uri="{FF2B5EF4-FFF2-40B4-BE49-F238E27FC236}">
                <a16:creationId xmlns:a16="http://schemas.microsoft.com/office/drawing/2014/main" id="{6E874A48-3F49-4C5F-A001-67CCA286449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681335" y="3600034"/>
            <a:ext cx="1339698" cy="1339698"/>
          </a:xfrm>
          <a:prstGeom prst="rect">
            <a:avLst/>
          </a:prstGeom>
        </p:spPr>
      </p:pic>
      <p:pic>
        <p:nvPicPr>
          <p:cNvPr id="59" name="Graphic 58" descr="Badge Tick1 with solid fill">
            <a:extLst>
              <a:ext uri="{FF2B5EF4-FFF2-40B4-BE49-F238E27FC236}">
                <a16:creationId xmlns:a16="http://schemas.microsoft.com/office/drawing/2014/main" id="{7568F155-9608-44C2-AF69-CED027693742}"/>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607696" y="5318572"/>
            <a:ext cx="1376444" cy="1376444"/>
          </a:xfrm>
          <a:prstGeom prst="rect">
            <a:avLst/>
          </a:prstGeom>
        </p:spPr>
      </p:pic>
      <p:pic>
        <p:nvPicPr>
          <p:cNvPr id="60" name="Graphic 59" descr="Remote work outline">
            <a:extLst>
              <a:ext uri="{FF2B5EF4-FFF2-40B4-BE49-F238E27FC236}">
                <a16:creationId xmlns:a16="http://schemas.microsoft.com/office/drawing/2014/main" id="{B93FE26D-B348-4FCC-8BB0-C0F0BC0DD140}"/>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7068635" y="1860875"/>
            <a:ext cx="1386082" cy="1386082"/>
          </a:xfrm>
          <a:prstGeom prst="rect">
            <a:avLst/>
          </a:prstGeom>
        </p:spPr>
      </p:pic>
      <p:pic>
        <p:nvPicPr>
          <p:cNvPr id="61" name="Graphic 60" descr="Pound with solid fill">
            <a:extLst>
              <a:ext uri="{FF2B5EF4-FFF2-40B4-BE49-F238E27FC236}">
                <a16:creationId xmlns:a16="http://schemas.microsoft.com/office/drawing/2014/main" id="{F83F0BF3-EF4C-496D-9C38-B512F36A2916}"/>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8948775" y="5303397"/>
            <a:ext cx="1280447" cy="1280447"/>
          </a:xfrm>
          <a:prstGeom prst="rect">
            <a:avLst/>
          </a:prstGeom>
        </p:spPr>
      </p:pic>
      <p:pic>
        <p:nvPicPr>
          <p:cNvPr id="8" name="Graphic 7" descr="Schoolhouse with solid fill">
            <a:extLst>
              <a:ext uri="{FF2B5EF4-FFF2-40B4-BE49-F238E27FC236}">
                <a16:creationId xmlns:a16="http://schemas.microsoft.com/office/drawing/2014/main" id="{C6C9FC47-7134-41AB-8E3A-27916B90B1DB}"/>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0647277" y="1845696"/>
            <a:ext cx="1407968" cy="1407968"/>
          </a:xfrm>
          <a:prstGeom prst="rect">
            <a:avLst/>
          </a:prstGeom>
        </p:spPr>
      </p:pic>
      <p:pic>
        <p:nvPicPr>
          <p:cNvPr id="12" name="Graphic 11" descr="Daily calendar with solid fill">
            <a:extLst>
              <a:ext uri="{FF2B5EF4-FFF2-40B4-BE49-F238E27FC236}">
                <a16:creationId xmlns:a16="http://schemas.microsoft.com/office/drawing/2014/main" id="{55805CE1-527B-4917-B2E4-487EED34B1F1}"/>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0659460" y="148395"/>
            <a:ext cx="1381966" cy="1381966"/>
          </a:xfrm>
          <a:prstGeom prst="rect">
            <a:avLst/>
          </a:prstGeom>
        </p:spPr>
      </p:pic>
    </p:spTree>
    <p:extLst>
      <p:ext uri="{BB962C8B-B14F-4D97-AF65-F5344CB8AC3E}">
        <p14:creationId xmlns:p14="http://schemas.microsoft.com/office/powerpoint/2010/main" val="2275279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4FEEF251-CB95-A940-8AA9-827793044EDD}"/>
              </a:ext>
            </a:extLst>
          </p:cNvPr>
          <p:cNvSpPr>
            <a:spLocks noGrp="1"/>
          </p:cNvSpPr>
          <p:nvPr>
            <p:ph type="subTitle" idx="1"/>
          </p:nvPr>
        </p:nvSpPr>
        <p:spPr/>
        <p:txBody>
          <a:bodyPr/>
          <a:lstStyle/>
          <a:p>
            <a:r>
              <a:rPr lang="en-US" dirty="0"/>
              <a:t>Thank you!</a:t>
            </a:r>
          </a:p>
          <a:p>
            <a:r>
              <a:rPr lang="en-US" sz="6600" dirty="0"/>
              <a:t>Together we can make a massive combined impact!</a:t>
            </a:r>
          </a:p>
        </p:txBody>
      </p:sp>
      <p:sp>
        <p:nvSpPr>
          <p:cNvPr id="5" name="Footer Placeholder 4">
            <a:extLst>
              <a:ext uri="{FF2B5EF4-FFF2-40B4-BE49-F238E27FC236}">
                <a16:creationId xmlns:a16="http://schemas.microsoft.com/office/drawing/2014/main" id="{96CB0B1F-D28E-E840-B4A3-3708834208ED}"/>
              </a:ext>
            </a:extLst>
          </p:cNvPr>
          <p:cNvSpPr>
            <a:spLocks noGrp="1"/>
          </p:cNvSpPr>
          <p:nvPr>
            <p:ph type="ftr" sz="quarter" idx="11"/>
          </p:nvPr>
        </p:nvSpPr>
        <p:spPr>
          <a:xfrm>
            <a:off x="479425" y="6202800"/>
            <a:ext cx="4486713" cy="365125"/>
          </a:xfrm>
        </p:spPr>
        <p:txBody>
          <a:bodyPr/>
          <a:lstStyle/>
          <a:p>
            <a:r>
              <a:rPr lang="en-US"/>
              <a:t>Making the case for Green Impact</a:t>
            </a:r>
            <a:endParaRPr lang="en-US" dirty="0"/>
          </a:p>
        </p:txBody>
      </p:sp>
    </p:spTree>
    <p:extLst>
      <p:ext uri="{BB962C8B-B14F-4D97-AF65-F5344CB8AC3E}">
        <p14:creationId xmlns:p14="http://schemas.microsoft.com/office/powerpoint/2010/main" val="24758067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56365B36-1B0E-B140-8755-E4CAD12491B3}"/>
              </a:ext>
            </a:extLst>
          </p:cNvPr>
          <p:cNvSpPr>
            <a:spLocks noGrp="1"/>
          </p:cNvSpPr>
          <p:nvPr>
            <p:ph type="subTitle" idx="1"/>
          </p:nvPr>
        </p:nvSpPr>
        <p:spPr/>
        <p:txBody>
          <a:bodyPr/>
          <a:lstStyle/>
          <a:p>
            <a:r>
              <a:rPr lang="en-US" dirty="0"/>
              <a:t>GREEN IMPACT: HOW DOES IT WORK?</a:t>
            </a:r>
          </a:p>
        </p:txBody>
      </p:sp>
      <p:sp>
        <p:nvSpPr>
          <p:cNvPr id="5" name="Footer Placeholder 4">
            <a:extLst>
              <a:ext uri="{FF2B5EF4-FFF2-40B4-BE49-F238E27FC236}">
                <a16:creationId xmlns:a16="http://schemas.microsoft.com/office/drawing/2014/main" id="{A7BE1BF7-F1F3-EA43-867A-19B71C0A45E3}"/>
              </a:ext>
            </a:extLst>
          </p:cNvPr>
          <p:cNvSpPr>
            <a:spLocks noGrp="1"/>
          </p:cNvSpPr>
          <p:nvPr>
            <p:ph type="ftr" sz="quarter" idx="11"/>
          </p:nvPr>
        </p:nvSpPr>
        <p:spPr>
          <a:xfrm>
            <a:off x="479425" y="6202800"/>
            <a:ext cx="5156747" cy="365125"/>
          </a:xfrm>
        </p:spPr>
        <p:txBody>
          <a:bodyPr/>
          <a:lstStyle/>
          <a:p>
            <a:r>
              <a:rPr lang="en-US"/>
              <a:t>Making the case for Green Impact</a:t>
            </a:r>
            <a:endParaRPr lang="en-US" dirty="0"/>
          </a:p>
        </p:txBody>
      </p:sp>
    </p:spTree>
    <p:extLst>
      <p:ext uri="{BB962C8B-B14F-4D97-AF65-F5344CB8AC3E}">
        <p14:creationId xmlns:p14="http://schemas.microsoft.com/office/powerpoint/2010/main" val="25286060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148D647-FB3A-2340-B165-CA5FFED75330}"/>
              </a:ext>
            </a:extLst>
          </p:cNvPr>
          <p:cNvSpPr>
            <a:spLocks noGrp="1"/>
          </p:cNvSpPr>
          <p:nvPr>
            <p:ph type="title"/>
          </p:nvPr>
        </p:nvSpPr>
        <p:spPr/>
        <p:txBody>
          <a:bodyPr/>
          <a:lstStyle/>
          <a:p>
            <a:r>
              <a:rPr lang="en-US" dirty="0"/>
              <a:t>Green Impact: an overview</a:t>
            </a:r>
          </a:p>
        </p:txBody>
      </p:sp>
      <p:sp>
        <p:nvSpPr>
          <p:cNvPr id="4" name="Content Placeholder 3">
            <a:extLst>
              <a:ext uri="{FF2B5EF4-FFF2-40B4-BE49-F238E27FC236}">
                <a16:creationId xmlns:a16="http://schemas.microsoft.com/office/drawing/2014/main" id="{FEE2E661-B413-894C-84CA-D1BB984D3DA9}"/>
              </a:ext>
            </a:extLst>
          </p:cNvPr>
          <p:cNvSpPr>
            <a:spLocks noGrp="1"/>
          </p:cNvSpPr>
          <p:nvPr>
            <p:ph idx="1"/>
          </p:nvPr>
        </p:nvSpPr>
        <p:spPr>
          <a:xfrm>
            <a:off x="396677" y="1379537"/>
            <a:ext cx="7642423" cy="2933700"/>
          </a:xfrm>
        </p:spPr>
        <p:txBody>
          <a:bodyPr vert="horz" wrap="square" lIns="0" tIns="0" rIns="0" bIns="0" rtlCol="0" anchor="t">
            <a:noAutofit/>
          </a:bodyPr>
          <a:lstStyle/>
          <a:p>
            <a:pPr marL="342900" indent="-342900">
              <a:buSzPct val="200000"/>
              <a:buBlip>
                <a:blip r:embed="rId3"/>
              </a:buBlip>
            </a:pPr>
            <a:r>
              <a:rPr lang="en-US" sz="1800" b="0" dirty="0"/>
              <a:t>Large organisations have large </a:t>
            </a:r>
            <a:r>
              <a:rPr lang="en-US" sz="1800" dirty="0"/>
              <a:t>environmental and social impacts</a:t>
            </a:r>
            <a:r>
              <a:rPr lang="en-US" sz="1800" b="0" dirty="0"/>
              <a:t>, both positive and negative.</a:t>
            </a:r>
          </a:p>
          <a:p>
            <a:pPr marL="342900" indent="-342900">
              <a:buSzPct val="200000"/>
              <a:buBlip>
                <a:blip r:embed="rId3"/>
              </a:buBlip>
            </a:pPr>
            <a:endParaRPr lang="en-US" sz="1800" b="0" dirty="0"/>
          </a:p>
          <a:p>
            <a:pPr marL="342900" indent="-342900">
              <a:buSzPct val="200000"/>
              <a:buBlip>
                <a:blip r:embed="rId3"/>
              </a:buBlip>
            </a:pPr>
            <a:r>
              <a:rPr lang="en-US" sz="1800" b="0" dirty="0"/>
              <a:t>Infrastructure and policy changes can only make some of the difference: changing behaviours and attitudes of our </a:t>
            </a:r>
            <a:r>
              <a:rPr lang="en-US" sz="1800" dirty="0"/>
              <a:t>people</a:t>
            </a:r>
            <a:r>
              <a:rPr lang="en-US" sz="1800" b="0" dirty="0"/>
              <a:t> is crucial.</a:t>
            </a:r>
          </a:p>
          <a:p>
            <a:pPr marL="342900" indent="-342900">
              <a:buSzPct val="200000"/>
              <a:buBlip>
                <a:blip r:embed="rId3"/>
              </a:buBlip>
            </a:pPr>
            <a:endParaRPr lang="en-US" sz="1800" b="0" dirty="0"/>
          </a:p>
          <a:p>
            <a:pPr marL="342900" indent="-342900">
              <a:buSzPct val="200000"/>
              <a:buBlip>
                <a:blip r:embed="rId3"/>
              </a:buBlip>
            </a:pPr>
            <a:r>
              <a:rPr lang="en-US" sz="1800" b="0" dirty="0"/>
              <a:t>Green Impact offers a framework and support to tackle </a:t>
            </a:r>
            <a:r>
              <a:rPr lang="en-US" sz="1800" dirty="0"/>
              <a:t>sustainability issues </a:t>
            </a:r>
            <a:r>
              <a:rPr lang="en-US" sz="1800" b="0" dirty="0"/>
              <a:t>within your team and </a:t>
            </a:r>
            <a:r>
              <a:rPr lang="en-GB" sz="1800" dirty="0"/>
              <a:t>recognises</a:t>
            </a:r>
            <a:r>
              <a:rPr lang="en-US" sz="1800" dirty="0"/>
              <a:t> you for making an impact</a:t>
            </a:r>
            <a:r>
              <a:rPr lang="en-US" sz="1800" b="0" dirty="0"/>
              <a:t>.</a:t>
            </a:r>
          </a:p>
          <a:p>
            <a:pPr>
              <a:buSzPct val="200000"/>
            </a:pPr>
            <a:endParaRPr lang="en-US" sz="1800" b="0" dirty="0"/>
          </a:p>
          <a:p>
            <a:pPr marL="342900" indent="-342900">
              <a:buSzPct val="200000"/>
              <a:buBlip>
                <a:blip r:embed="rId3"/>
              </a:buBlip>
            </a:pPr>
            <a:r>
              <a:rPr lang="en-US" sz="1800" b="0" dirty="0"/>
              <a:t>You implement a set of positive sustainability activities, using our online toolkit to guide you and track your progress.</a:t>
            </a:r>
          </a:p>
          <a:p>
            <a:pPr>
              <a:buSzPct val="200000"/>
            </a:pPr>
            <a:endParaRPr lang="en-US" sz="1800" b="0" dirty="0"/>
          </a:p>
          <a:p>
            <a:pPr marL="342900" indent="-342900">
              <a:buSzPct val="200000"/>
              <a:buBlip>
                <a:blip r:embed="rId3"/>
              </a:buBlip>
            </a:pPr>
            <a:r>
              <a:rPr lang="en-US" sz="1800" b="0" dirty="0"/>
              <a:t>A student auditor will go through all your work with you at the end of the year and verify your award level.</a:t>
            </a:r>
            <a:endParaRPr lang="en-US" sz="1800" dirty="0"/>
          </a:p>
          <a:p>
            <a:endParaRPr lang="en-US" sz="1800" dirty="0"/>
          </a:p>
          <a:p>
            <a:endParaRPr lang="en-US" sz="1800" dirty="0"/>
          </a:p>
        </p:txBody>
      </p:sp>
      <p:sp>
        <p:nvSpPr>
          <p:cNvPr id="7" name="Footer Placeholder 6">
            <a:extLst>
              <a:ext uri="{FF2B5EF4-FFF2-40B4-BE49-F238E27FC236}">
                <a16:creationId xmlns:a16="http://schemas.microsoft.com/office/drawing/2014/main" id="{E5AF2A11-43E2-2E44-B97A-A36253A1D187}"/>
              </a:ext>
            </a:extLst>
          </p:cNvPr>
          <p:cNvSpPr>
            <a:spLocks noGrp="1"/>
          </p:cNvSpPr>
          <p:nvPr>
            <p:ph type="ftr" sz="quarter" idx="11"/>
          </p:nvPr>
        </p:nvSpPr>
        <p:spPr>
          <a:xfrm>
            <a:off x="479425" y="6202800"/>
            <a:ext cx="4936030" cy="365125"/>
          </a:xfrm>
        </p:spPr>
        <p:txBody>
          <a:bodyPr/>
          <a:lstStyle/>
          <a:p>
            <a:r>
              <a:rPr lang="en-US"/>
              <a:t>Making the case for Green Impact</a:t>
            </a:r>
            <a:endParaRPr lang="en-US" dirty="0"/>
          </a:p>
        </p:txBody>
      </p:sp>
      <p:pic>
        <p:nvPicPr>
          <p:cNvPr id="9" name="Picture 8" descr="A tree in front of a building&#10;&#10;Description automatically generated with medium confidence">
            <a:extLst>
              <a:ext uri="{FF2B5EF4-FFF2-40B4-BE49-F238E27FC236}">
                <a16:creationId xmlns:a16="http://schemas.microsoft.com/office/drawing/2014/main" id="{7D6D8DFE-78E5-04CE-779F-7C34AABA410A}"/>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8707885" y="1599562"/>
            <a:ext cx="2979289" cy="3867342"/>
          </a:xfrm>
          <a:prstGeom prst="roundRect">
            <a:avLst/>
          </a:prstGeom>
        </p:spPr>
      </p:pic>
    </p:spTree>
    <p:extLst>
      <p:ext uri="{BB962C8B-B14F-4D97-AF65-F5344CB8AC3E}">
        <p14:creationId xmlns:p14="http://schemas.microsoft.com/office/powerpoint/2010/main" val="26029063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148D647-FB3A-2340-B165-CA5FFED75330}"/>
              </a:ext>
            </a:extLst>
          </p:cNvPr>
          <p:cNvSpPr>
            <a:spLocks noGrp="1"/>
          </p:cNvSpPr>
          <p:nvPr>
            <p:ph type="title"/>
          </p:nvPr>
        </p:nvSpPr>
        <p:spPr/>
        <p:txBody>
          <a:bodyPr/>
          <a:lstStyle/>
          <a:p>
            <a:r>
              <a:rPr lang="en-US" dirty="0"/>
              <a:t>Green Impact: an overview</a:t>
            </a:r>
          </a:p>
        </p:txBody>
      </p:sp>
      <p:sp>
        <p:nvSpPr>
          <p:cNvPr id="4" name="Content Placeholder 3">
            <a:extLst>
              <a:ext uri="{FF2B5EF4-FFF2-40B4-BE49-F238E27FC236}">
                <a16:creationId xmlns:a16="http://schemas.microsoft.com/office/drawing/2014/main" id="{FEE2E661-B413-894C-84CA-D1BB984D3DA9}"/>
              </a:ext>
            </a:extLst>
          </p:cNvPr>
          <p:cNvSpPr>
            <a:spLocks noGrp="1"/>
          </p:cNvSpPr>
          <p:nvPr>
            <p:ph idx="1"/>
          </p:nvPr>
        </p:nvSpPr>
        <p:spPr>
          <a:xfrm>
            <a:off x="479425" y="1533812"/>
            <a:ext cx="11385750" cy="2933700"/>
          </a:xfrm>
        </p:spPr>
        <p:txBody>
          <a:bodyPr vert="horz" wrap="square" lIns="0" tIns="0" rIns="0" bIns="0" rtlCol="0" anchor="t">
            <a:noAutofit/>
          </a:bodyPr>
          <a:lstStyle/>
          <a:p>
            <a:r>
              <a:rPr lang="en-US" sz="1800" dirty="0"/>
              <a:t>There are different themes within the online toolkit that cover different areas of sustainability.</a:t>
            </a:r>
          </a:p>
          <a:p>
            <a:endParaRPr lang="en-US" sz="1800" dirty="0"/>
          </a:p>
          <a:p>
            <a:r>
              <a:rPr lang="en-US" sz="1800" b="0" dirty="0"/>
              <a:t>You can work through the actions in any order based on your sustainability priorities and the nature of your team. </a:t>
            </a:r>
          </a:p>
          <a:p>
            <a:endParaRPr lang="en-US" sz="1800" b="0" dirty="0"/>
          </a:p>
          <a:p>
            <a:r>
              <a:rPr lang="en-US" sz="1800" b="0" dirty="0"/>
              <a:t>The actions are designed to meaningfully support the sustainability of your team, the </a:t>
            </a:r>
            <a:r>
              <a:rPr lang="en-US" sz="1800" b="0" dirty="0">
                <a:highlight>
                  <a:srgbClr val="FFFF00"/>
                </a:highlight>
              </a:rPr>
              <a:t>organisation</a:t>
            </a:r>
            <a:r>
              <a:rPr lang="en-US" sz="1800" b="0" dirty="0"/>
              <a:t>, and the wider community .</a:t>
            </a:r>
          </a:p>
          <a:p>
            <a:endParaRPr lang="en-US" sz="1800" dirty="0"/>
          </a:p>
        </p:txBody>
      </p:sp>
      <p:sp>
        <p:nvSpPr>
          <p:cNvPr id="7" name="Footer Placeholder 6">
            <a:extLst>
              <a:ext uri="{FF2B5EF4-FFF2-40B4-BE49-F238E27FC236}">
                <a16:creationId xmlns:a16="http://schemas.microsoft.com/office/drawing/2014/main" id="{E5AF2A11-43E2-2E44-B97A-A36253A1D187}"/>
              </a:ext>
            </a:extLst>
          </p:cNvPr>
          <p:cNvSpPr>
            <a:spLocks noGrp="1"/>
          </p:cNvSpPr>
          <p:nvPr>
            <p:ph type="ftr" sz="quarter" idx="11"/>
          </p:nvPr>
        </p:nvSpPr>
        <p:spPr>
          <a:xfrm>
            <a:off x="479425" y="6202800"/>
            <a:ext cx="4936030" cy="365125"/>
          </a:xfrm>
        </p:spPr>
        <p:txBody>
          <a:bodyPr/>
          <a:lstStyle/>
          <a:p>
            <a:r>
              <a:rPr lang="en-US"/>
              <a:t>Making the case for Green Impact</a:t>
            </a:r>
            <a:endParaRPr lang="en-US" dirty="0"/>
          </a:p>
        </p:txBody>
      </p:sp>
      <p:sp>
        <p:nvSpPr>
          <p:cNvPr id="10" name="Rectangle: Rounded Corners 9">
            <a:extLst>
              <a:ext uri="{FF2B5EF4-FFF2-40B4-BE49-F238E27FC236}">
                <a16:creationId xmlns:a16="http://schemas.microsoft.com/office/drawing/2014/main" id="{C442FCCB-37C2-443E-A918-012344CE963E}"/>
              </a:ext>
            </a:extLst>
          </p:cNvPr>
          <p:cNvSpPr/>
          <p:nvPr/>
        </p:nvSpPr>
        <p:spPr>
          <a:xfrm>
            <a:off x="2905125" y="4095750"/>
            <a:ext cx="1807460" cy="556338"/>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Social</a:t>
            </a:r>
          </a:p>
        </p:txBody>
      </p:sp>
      <p:sp>
        <p:nvSpPr>
          <p:cNvPr id="11" name="Rectangle: Rounded Corners 10">
            <a:extLst>
              <a:ext uri="{FF2B5EF4-FFF2-40B4-BE49-F238E27FC236}">
                <a16:creationId xmlns:a16="http://schemas.microsoft.com/office/drawing/2014/main" id="{71DC752C-5D52-42A5-8163-90FD91F87D58}"/>
              </a:ext>
            </a:extLst>
          </p:cNvPr>
          <p:cNvSpPr/>
          <p:nvPr/>
        </p:nvSpPr>
        <p:spPr>
          <a:xfrm>
            <a:off x="5413743" y="4091862"/>
            <a:ext cx="1807460" cy="556338"/>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Environmental</a:t>
            </a:r>
          </a:p>
        </p:txBody>
      </p:sp>
      <p:sp>
        <p:nvSpPr>
          <p:cNvPr id="12" name="Rectangle: Rounded Corners 11">
            <a:extLst>
              <a:ext uri="{FF2B5EF4-FFF2-40B4-BE49-F238E27FC236}">
                <a16:creationId xmlns:a16="http://schemas.microsoft.com/office/drawing/2014/main" id="{7C406FD0-5B49-41AC-BBC8-E8E5590532B2}"/>
              </a:ext>
            </a:extLst>
          </p:cNvPr>
          <p:cNvSpPr/>
          <p:nvPr/>
        </p:nvSpPr>
        <p:spPr>
          <a:xfrm>
            <a:off x="7922673" y="4091862"/>
            <a:ext cx="1807460" cy="556338"/>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Economic</a:t>
            </a:r>
          </a:p>
        </p:txBody>
      </p:sp>
      <p:pic>
        <p:nvPicPr>
          <p:cNvPr id="13" name="Graphic 12" descr="Deciduous tree with solid fill">
            <a:extLst>
              <a:ext uri="{FF2B5EF4-FFF2-40B4-BE49-F238E27FC236}">
                <a16:creationId xmlns:a16="http://schemas.microsoft.com/office/drawing/2014/main" id="{F759F003-A6CA-4EB1-A271-0EC599F2757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447038" y="4840863"/>
            <a:ext cx="914400" cy="914400"/>
          </a:xfrm>
          <a:prstGeom prst="rect">
            <a:avLst/>
          </a:prstGeom>
        </p:spPr>
      </p:pic>
      <p:pic>
        <p:nvPicPr>
          <p:cNvPr id="15" name="Graphic 14" descr="Recycle with solid fill">
            <a:extLst>
              <a:ext uri="{FF2B5EF4-FFF2-40B4-BE49-F238E27FC236}">
                <a16:creationId xmlns:a16="http://schemas.microsoft.com/office/drawing/2014/main" id="{F90E9766-414E-46E8-A749-F4E0477788D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165749" y="4840863"/>
            <a:ext cx="914400" cy="914400"/>
          </a:xfrm>
          <a:prstGeom prst="rect">
            <a:avLst/>
          </a:prstGeom>
        </p:spPr>
      </p:pic>
      <p:pic>
        <p:nvPicPr>
          <p:cNvPr id="17" name="Graphic 16" descr="Fluorescent Light Blub with solid fill">
            <a:extLst>
              <a:ext uri="{FF2B5EF4-FFF2-40B4-BE49-F238E27FC236}">
                <a16:creationId xmlns:a16="http://schemas.microsoft.com/office/drawing/2014/main" id="{EC89B37B-B913-45DB-B9EE-F781000E69E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315902" y="4840863"/>
            <a:ext cx="914400" cy="914400"/>
          </a:xfrm>
          <a:prstGeom prst="rect">
            <a:avLst/>
          </a:prstGeom>
        </p:spPr>
      </p:pic>
      <p:pic>
        <p:nvPicPr>
          <p:cNvPr id="19" name="Graphic 18" descr="Marketing with solid fill">
            <a:extLst>
              <a:ext uri="{FF2B5EF4-FFF2-40B4-BE49-F238E27FC236}">
                <a16:creationId xmlns:a16="http://schemas.microsoft.com/office/drawing/2014/main" id="{F04E7385-8FBF-441B-B49F-8D7401B1510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551655" y="4840863"/>
            <a:ext cx="914400" cy="914400"/>
          </a:xfrm>
          <a:prstGeom prst="rect">
            <a:avLst/>
          </a:prstGeom>
        </p:spPr>
      </p:pic>
      <p:pic>
        <p:nvPicPr>
          <p:cNvPr id="21" name="Graphic 20" descr="Cruise ship with solid fill">
            <a:extLst>
              <a:ext uri="{FF2B5EF4-FFF2-40B4-BE49-F238E27FC236}">
                <a16:creationId xmlns:a16="http://schemas.microsoft.com/office/drawing/2014/main" id="{5E391253-C4AC-4D66-9766-69D1AAA12F0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315324" y="4877956"/>
            <a:ext cx="946737" cy="946737"/>
          </a:xfrm>
          <a:prstGeom prst="rect">
            <a:avLst/>
          </a:prstGeom>
        </p:spPr>
      </p:pic>
      <p:pic>
        <p:nvPicPr>
          <p:cNvPr id="23" name="Graphic 22" descr="Coins with solid fill">
            <a:extLst>
              <a:ext uri="{FF2B5EF4-FFF2-40B4-BE49-F238E27FC236}">
                <a16:creationId xmlns:a16="http://schemas.microsoft.com/office/drawing/2014/main" id="{451A6C88-FD96-4BB3-A3B1-CE7568A3E642}"/>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7198872" y="4877956"/>
            <a:ext cx="914400" cy="914400"/>
          </a:xfrm>
          <a:prstGeom prst="rect">
            <a:avLst/>
          </a:prstGeom>
        </p:spPr>
      </p:pic>
    </p:spTree>
    <p:extLst>
      <p:ext uri="{BB962C8B-B14F-4D97-AF65-F5344CB8AC3E}">
        <p14:creationId xmlns:p14="http://schemas.microsoft.com/office/powerpoint/2010/main" val="9156951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624C0-53B6-F147-0C7A-F265F8FBADF5}"/>
              </a:ext>
            </a:extLst>
          </p:cNvPr>
          <p:cNvSpPr>
            <a:spLocks noGrp="1"/>
          </p:cNvSpPr>
          <p:nvPr>
            <p:ph type="title"/>
          </p:nvPr>
        </p:nvSpPr>
        <p:spPr/>
        <p:txBody>
          <a:bodyPr/>
          <a:lstStyle/>
          <a:p>
            <a:r>
              <a:rPr lang="en-GB" dirty="0"/>
              <a:t>Project cycle</a:t>
            </a:r>
          </a:p>
        </p:txBody>
      </p:sp>
      <p:sp>
        <p:nvSpPr>
          <p:cNvPr id="4" name="Footer Placeholder 3">
            <a:extLst>
              <a:ext uri="{FF2B5EF4-FFF2-40B4-BE49-F238E27FC236}">
                <a16:creationId xmlns:a16="http://schemas.microsoft.com/office/drawing/2014/main" id="{E08378C6-0502-C53C-95A5-B25295C24D9F}"/>
              </a:ext>
            </a:extLst>
          </p:cNvPr>
          <p:cNvSpPr>
            <a:spLocks noGrp="1"/>
          </p:cNvSpPr>
          <p:nvPr>
            <p:ph type="ftr" sz="quarter" idx="11"/>
          </p:nvPr>
        </p:nvSpPr>
        <p:spPr/>
        <p:txBody>
          <a:bodyPr/>
          <a:lstStyle/>
          <a:p>
            <a:r>
              <a:rPr lang="en-US"/>
              <a:t>Making the case for Green Impact</a:t>
            </a:r>
            <a:endParaRPr lang="en-US" dirty="0"/>
          </a:p>
        </p:txBody>
      </p:sp>
      <p:pic>
        <p:nvPicPr>
          <p:cNvPr id="8" name="Content Placeholder 7" descr="A close up of text on a black background&#10;&#10;Description generated with high confidence">
            <a:extLst>
              <a:ext uri="{FF2B5EF4-FFF2-40B4-BE49-F238E27FC236}">
                <a16:creationId xmlns:a16="http://schemas.microsoft.com/office/drawing/2014/main" id="{21552B0A-0476-EB39-8176-79AF324C2ED8}"/>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3601720" y="982688"/>
            <a:ext cx="4988560" cy="4892624"/>
          </a:xfrm>
          <a:prstGeom prst="rect">
            <a:avLst/>
          </a:prstGeom>
        </p:spPr>
      </p:pic>
    </p:spTree>
    <p:extLst>
      <p:ext uri="{BB962C8B-B14F-4D97-AF65-F5344CB8AC3E}">
        <p14:creationId xmlns:p14="http://schemas.microsoft.com/office/powerpoint/2010/main" val="28172354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148D647-FB3A-2340-B165-CA5FFED75330}"/>
              </a:ext>
            </a:extLst>
          </p:cNvPr>
          <p:cNvSpPr>
            <a:spLocks noGrp="1"/>
          </p:cNvSpPr>
          <p:nvPr>
            <p:ph type="title"/>
          </p:nvPr>
        </p:nvSpPr>
        <p:spPr/>
        <p:txBody>
          <a:bodyPr/>
          <a:lstStyle/>
          <a:p>
            <a:r>
              <a:rPr lang="en-US" dirty="0"/>
              <a:t>Getting your award</a:t>
            </a:r>
          </a:p>
        </p:txBody>
      </p:sp>
      <p:sp>
        <p:nvSpPr>
          <p:cNvPr id="4" name="Content Placeholder 3">
            <a:extLst>
              <a:ext uri="{FF2B5EF4-FFF2-40B4-BE49-F238E27FC236}">
                <a16:creationId xmlns:a16="http://schemas.microsoft.com/office/drawing/2014/main" id="{FEE2E661-B413-894C-84CA-D1BB984D3DA9}"/>
              </a:ext>
            </a:extLst>
          </p:cNvPr>
          <p:cNvSpPr>
            <a:spLocks noGrp="1"/>
          </p:cNvSpPr>
          <p:nvPr>
            <p:ph idx="1"/>
          </p:nvPr>
        </p:nvSpPr>
        <p:spPr>
          <a:xfrm>
            <a:off x="482400" y="1376736"/>
            <a:ext cx="11233148" cy="4460939"/>
          </a:xfrm>
        </p:spPr>
        <p:txBody>
          <a:bodyPr/>
          <a:lstStyle/>
          <a:p>
            <a:r>
              <a:rPr lang="en-US" dirty="0"/>
              <a:t>You can get a Bronze, Silver, Gold award, based on the impact and effort of your Green Impact activities.</a:t>
            </a:r>
          </a:p>
          <a:p>
            <a:endParaRPr lang="en-US" dirty="0"/>
          </a:p>
          <a:p>
            <a:endParaRPr lang="en-US" dirty="0"/>
          </a:p>
          <a:p>
            <a:endParaRPr lang="en-US" dirty="0"/>
          </a:p>
          <a:p>
            <a:endParaRPr lang="en-US" dirty="0"/>
          </a:p>
          <a:p>
            <a:endParaRPr lang="en-US" dirty="0"/>
          </a:p>
          <a:p>
            <a:endParaRPr lang="en-US" dirty="0"/>
          </a:p>
          <a:p>
            <a:endParaRPr lang="en-US" dirty="0"/>
          </a:p>
        </p:txBody>
      </p:sp>
      <p:sp>
        <p:nvSpPr>
          <p:cNvPr id="7" name="Footer Placeholder 6">
            <a:extLst>
              <a:ext uri="{FF2B5EF4-FFF2-40B4-BE49-F238E27FC236}">
                <a16:creationId xmlns:a16="http://schemas.microsoft.com/office/drawing/2014/main" id="{E5AF2A11-43E2-2E44-B97A-A36253A1D187}"/>
              </a:ext>
            </a:extLst>
          </p:cNvPr>
          <p:cNvSpPr>
            <a:spLocks noGrp="1"/>
          </p:cNvSpPr>
          <p:nvPr>
            <p:ph type="ftr" sz="quarter" idx="11"/>
          </p:nvPr>
        </p:nvSpPr>
        <p:spPr>
          <a:xfrm>
            <a:off x="479425" y="6202800"/>
            <a:ext cx="4865085" cy="365125"/>
          </a:xfrm>
        </p:spPr>
        <p:txBody>
          <a:bodyPr/>
          <a:lstStyle/>
          <a:p>
            <a:r>
              <a:rPr lang="en-US"/>
              <a:t>Making the case for Green Impact</a:t>
            </a:r>
            <a:endParaRPr lang="en-US" dirty="0"/>
          </a:p>
        </p:txBody>
      </p:sp>
      <p:pic>
        <p:nvPicPr>
          <p:cNvPr id="6" name="Picture 5">
            <a:extLst>
              <a:ext uri="{FF2B5EF4-FFF2-40B4-BE49-F238E27FC236}">
                <a16:creationId xmlns:a16="http://schemas.microsoft.com/office/drawing/2014/main" id="{6C7C3775-C85A-4285-A38F-2C76BD2CAB0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670696" y="2185661"/>
            <a:ext cx="850608" cy="1367704"/>
          </a:xfrm>
          <a:prstGeom prst="rect">
            <a:avLst/>
          </a:prstGeom>
        </p:spPr>
      </p:pic>
      <p:sp>
        <p:nvSpPr>
          <p:cNvPr id="5" name="TextBox 4">
            <a:extLst>
              <a:ext uri="{FF2B5EF4-FFF2-40B4-BE49-F238E27FC236}">
                <a16:creationId xmlns:a16="http://schemas.microsoft.com/office/drawing/2014/main" id="{90F3DB9A-CF4C-40FC-99B5-5D27A40FC5D4}"/>
              </a:ext>
            </a:extLst>
          </p:cNvPr>
          <p:cNvSpPr txBox="1"/>
          <p:nvPr/>
        </p:nvSpPr>
        <p:spPr>
          <a:xfrm>
            <a:off x="737297" y="4272372"/>
            <a:ext cx="10907185" cy="1287981"/>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dirty="0">
                <a:highlight>
                  <a:srgbClr val="FFFF00"/>
                </a:highlight>
              </a:rPr>
              <a:t>Bronze - Score at least 100 points on the online toolkit;</a:t>
            </a:r>
          </a:p>
          <a:p>
            <a:pPr marL="342900" indent="-342900">
              <a:lnSpc>
                <a:spcPct val="150000"/>
              </a:lnSpc>
              <a:buFont typeface="Arial" panose="020B0604020202020204" pitchFamily="34" charset="0"/>
              <a:buChar char="•"/>
            </a:pPr>
            <a:r>
              <a:rPr lang="en-US" dirty="0">
                <a:highlight>
                  <a:srgbClr val="FFFF00"/>
                </a:highlight>
              </a:rPr>
              <a:t>Silver – Score at least 200 points on the online toolkit;</a:t>
            </a:r>
          </a:p>
          <a:p>
            <a:pPr marL="342900" indent="-342900">
              <a:lnSpc>
                <a:spcPct val="150000"/>
              </a:lnSpc>
              <a:buFont typeface="Arial" panose="020B0604020202020204" pitchFamily="34" charset="0"/>
              <a:buChar char="•"/>
            </a:pPr>
            <a:r>
              <a:rPr lang="en-US" dirty="0">
                <a:highlight>
                  <a:srgbClr val="FFFF00"/>
                </a:highlight>
              </a:rPr>
              <a:t>Gold – Score at least 300 points on the online toolkit</a:t>
            </a:r>
            <a:r>
              <a:rPr lang="en-US" dirty="0"/>
              <a:t>.</a:t>
            </a:r>
          </a:p>
        </p:txBody>
      </p:sp>
    </p:spTree>
    <p:extLst>
      <p:ext uri="{BB962C8B-B14F-4D97-AF65-F5344CB8AC3E}">
        <p14:creationId xmlns:p14="http://schemas.microsoft.com/office/powerpoint/2010/main" val="1487416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148D647-FB3A-2340-B165-CA5FFED75330}"/>
              </a:ext>
            </a:extLst>
          </p:cNvPr>
          <p:cNvSpPr>
            <a:spLocks noGrp="1"/>
          </p:cNvSpPr>
          <p:nvPr>
            <p:ph type="title"/>
          </p:nvPr>
        </p:nvSpPr>
        <p:spPr/>
        <p:txBody>
          <a:bodyPr/>
          <a:lstStyle/>
          <a:p>
            <a:r>
              <a:rPr lang="en-US" dirty="0"/>
              <a:t>Why should you take part?</a:t>
            </a:r>
          </a:p>
        </p:txBody>
      </p:sp>
      <p:sp>
        <p:nvSpPr>
          <p:cNvPr id="4" name="Content Placeholder 3">
            <a:extLst>
              <a:ext uri="{FF2B5EF4-FFF2-40B4-BE49-F238E27FC236}">
                <a16:creationId xmlns:a16="http://schemas.microsoft.com/office/drawing/2014/main" id="{FEE2E661-B413-894C-84CA-D1BB984D3DA9}"/>
              </a:ext>
            </a:extLst>
          </p:cNvPr>
          <p:cNvSpPr>
            <a:spLocks noGrp="1"/>
          </p:cNvSpPr>
          <p:nvPr>
            <p:ph idx="1"/>
          </p:nvPr>
        </p:nvSpPr>
        <p:spPr>
          <a:xfrm>
            <a:off x="482400" y="1406292"/>
            <a:ext cx="5921376" cy="4250694"/>
          </a:xfrm>
        </p:spPr>
        <p:txBody>
          <a:bodyPr/>
          <a:lstStyle/>
          <a:p>
            <a:pPr marL="342900" indent="-342900">
              <a:lnSpc>
                <a:spcPct val="100000"/>
              </a:lnSpc>
              <a:buFont typeface="Arial" panose="020B0604020202020204" pitchFamily="34" charset="0"/>
              <a:buChar char="•"/>
            </a:pPr>
            <a:r>
              <a:rPr lang="en-US" sz="1800" b="0" dirty="0"/>
              <a:t>Supporting the </a:t>
            </a:r>
            <a:r>
              <a:rPr lang="en-US" sz="1800" b="0" dirty="0" err="1">
                <a:highlight>
                  <a:srgbClr val="FFFF00"/>
                </a:highlight>
              </a:rPr>
              <a:t>organisation’s</a:t>
            </a:r>
            <a:r>
              <a:rPr lang="en-US" sz="1800" b="0" dirty="0">
                <a:highlight>
                  <a:srgbClr val="FFFF00"/>
                </a:highlight>
              </a:rPr>
              <a:t> sustainability strategy</a:t>
            </a:r>
          </a:p>
          <a:p>
            <a:pPr marL="342900" indent="-342900">
              <a:lnSpc>
                <a:spcPct val="100000"/>
              </a:lnSpc>
              <a:buFont typeface="Arial" panose="020B0604020202020204" pitchFamily="34" charset="0"/>
              <a:buChar char="•"/>
            </a:pPr>
            <a:r>
              <a:rPr lang="en-US" sz="1800" b="0" dirty="0"/>
              <a:t>Personal and professional development </a:t>
            </a:r>
          </a:p>
          <a:p>
            <a:pPr marL="342900" indent="-342900">
              <a:lnSpc>
                <a:spcPct val="100000"/>
              </a:lnSpc>
              <a:buFont typeface="Arial" panose="020B0604020202020204" pitchFamily="34" charset="0"/>
              <a:buChar char="•"/>
            </a:pPr>
            <a:r>
              <a:rPr lang="en-US" sz="1800" b="0" dirty="0"/>
              <a:t>Learn more about sustainability issues</a:t>
            </a:r>
          </a:p>
          <a:p>
            <a:pPr marL="342900" indent="-342900">
              <a:lnSpc>
                <a:spcPct val="100000"/>
              </a:lnSpc>
              <a:buFont typeface="Arial" panose="020B0604020202020204" pitchFamily="34" charset="0"/>
              <a:buChar char="•"/>
            </a:pPr>
            <a:r>
              <a:rPr lang="en-US" sz="1800" b="0" dirty="0"/>
              <a:t>Get recognised with a Green Impact award</a:t>
            </a:r>
          </a:p>
          <a:p>
            <a:pPr marL="342900" indent="-342900">
              <a:lnSpc>
                <a:spcPct val="100000"/>
              </a:lnSpc>
              <a:buFont typeface="Arial" panose="020B0604020202020204" pitchFamily="34" charset="0"/>
              <a:buChar char="•"/>
            </a:pPr>
            <a:r>
              <a:rPr lang="en-US" sz="1800" b="0" dirty="0"/>
              <a:t>Potential to save money and resources</a:t>
            </a:r>
          </a:p>
          <a:p>
            <a:pPr marL="342900" indent="-342900">
              <a:lnSpc>
                <a:spcPct val="100000"/>
              </a:lnSpc>
              <a:buFont typeface="Arial" panose="020B0604020202020204" pitchFamily="34" charset="0"/>
              <a:buChar char="•"/>
            </a:pPr>
            <a:r>
              <a:rPr lang="en-US" sz="1800" b="0" dirty="0"/>
              <a:t>Network and share ideas with others inside and outside of your team</a:t>
            </a:r>
          </a:p>
          <a:p>
            <a:pPr marL="342900" indent="-342900">
              <a:lnSpc>
                <a:spcPct val="100000"/>
              </a:lnSpc>
              <a:buFont typeface="Arial" panose="020B0604020202020204" pitchFamily="34" charset="0"/>
              <a:buChar char="•"/>
            </a:pPr>
            <a:r>
              <a:rPr lang="en-US" sz="1800" b="0" dirty="0"/>
              <a:t>Responding to </a:t>
            </a:r>
            <a:r>
              <a:rPr lang="en-US" sz="1800" b="0" dirty="0">
                <a:highlight>
                  <a:srgbClr val="FFFF00"/>
                </a:highlight>
              </a:rPr>
              <a:t>student/patient/public </a:t>
            </a:r>
            <a:r>
              <a:rPr lang="en-US" sz="1800" b="0" dirty="0"/>
              <a:t>demand and improving reputation</a:t>
            </a:r>
          </a:p>
          <a:p>
            <a:pPr marL="342900" indent="-342900">
              <a:lnSpc>
                <a:spcPct val="100000"/>
              </a:lnSpc>
              <a:buFont typeface="Arial" panose="020B0604020202020204" pitchFamily="34" charset="0"/>
              <a:buChar char="•"/>
            </a:pPr>
            <a:r>
              <a:rPr lang="en-US" sz="1800" b="0" dirty="0"/>
              <a:t>Encourage colleagues to think about sustainability in new and innovative ways</a:t>
            </a:r>
          </a:p>
          <a:p>
            <a:pPr marL="342900" indent="-342900">
              <a:lnSpc>
                <a:spcPct val="100000"/>
              </a:lnSpc>
              <a:buFont typeface="Arial" panose="020B0604020202020204" pitchFamily="34" charset="0"/>
              <a:buChar char="•"/>
            </a:pPr>
            <a:r>
              <a:rPr lang="en-US" sz="1800" b="0" dirty="0"/>
              <a:t>Make an impact!</a:t>
            </a:r>
          </a:p>
          <a:p>
            <a:endParaRPr lang="en-US" sz="1800" dirty="0"/>
          </a:p>
        </p:txBody>
      </p:sp>
      <p:sp>
        <p:nvSpPr>
          <p:cNvPr id="7" name="Footer Placeholder 6">
            <a:extLst>
              <a:ext uri="{FF2B5EF4-FFF2-40B4-BE49-F238E27FC236}">
                <a16:creationId xmlns:a16="http://schemas.microsoft.com/office/drawing/2014/main" id="{E5AF2A11-43E2-2E44-B97A-A36253A1D187}"/>
              </a:ext>
            </a:extLst>
          </p:cNvPr>
          <p:cNvSpPr>
            <a:spLocks noGrp="1"/>
          </p:cNvSpPr>
          <p:nvPr>
            <p:ph type="ftr" sz="quarter" idx="11"/>
          </p:nvPr>
        </p:nvSpPr>
        <p:spPr>
          <a:xfrm>
            <a:off x="479425" y="6202800"/>
            <a:ext cx="4912382" cy="365125"/>
          </a:xfrm>
        </p:spPr>
        <p:txBody>
          <a:bodyPr/>
          <a:lstStyle/>
          <a:p>
            <a:r>
              <a:rPr lang="en-US"/>
              <a:t>Making the case for Green Impact</a:t>
            </a:r>
            <a:endParaRPr lang="en-US" dirty="0"/>
          </a:p>
        </p:txBody>
      </p:sp>
      <p:pic>
        <p:nvPicPr>
          <p:cNvPr id="17" name="Picture 16" descr="A picture containing chart&#10;&#10;Description automatically generated">
            <a:extLst>
              <a:ext uri="{FF2B5EF4-FFF2-40B4-BE49-F238E27FC236}">
                <a16:creationId xmlns:a16="http://schemas.microsoft.com/office/drawing/2014/main" id="{F4926995-7D35-2667-79F2-96F21F981DA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639299" y="3683384"/>
            <a:ext cx="1809654" cy="2412872"/>
          </a:xfrm>
          <a:prstGeom prst="roundRect">
            <a:avLst/>
          </a:prstGeom>
        </p:spPr>
      </p:pic>
      <p:pic>
        <p:nvPicPr>
          <p:cNvPr id="19" name="Picture 18" descr="A group of people posing for a photo&#10;&#10;Description automatically generated with medium confidence">
            <a:extLst>
              <a:ext uri="{FF2B5EF4-FFF2-40B4-BE49-F238E27FC236}">
                <a16:creationId xmlns:a16="http://schemas.microsoft.com/office/drawing/2014/main" id="{FCDCDC05-8EA6-86D2-F2D7-F45A7221CDAE}"/>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7516056" y="1336387"/>
            <a:ext cx="3686176" cy="2195252"/>
          </a:xfrm>
          <a:prstGeom prst="roundRect">
            <a:avLst/>
          </a:prstGeom>
        </p:spPr>
      </p:pic>
      <p:pic>
        <p:nvPicPr>
          <p:cNvPr id="27" name="Picture 26" descr="A picture containing text&#10;&#10;Description automatically generated">
            <a:extLst>
              <a:ext uri="{FF2B5EF4-FFF2-40B4-BE49-F238E27FC236}">
                <a16:creationId xmlns:a16="http://schemas.microsoft.com/office/drawing/2014/main" id="{DCC7979A-1FE7-2D58-8A97-D96CB7A56A6E}"/>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rot="5400000">
            <a:off x="7110148" y="3827047"/>
            <a:ext cx="2372445" cy="2125546"/>
          </a:xfrm>
          <a:prstGeom prst="roundRect">
            <a:avLst/>
          </a:prstGeom>
        </p:spPr>
      </p:pic>
    </p:spTree>
    <p:extLst>
      <p:ext uri="{BB962C8B-B14F-4D97-AF65-F5344CB8AC3E}">
        <p14:creationId xmlns:p14="http://schemas.microsoft.com/office/powerpoint/2010/main" val="13661370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148D647-FB3A-2340-B165-CA5FFED75330}"/>
              </a:ext>
            </a:extLst>
          </p:cNvPr>
          <p:cNvSpPr>
            <a:spLocks noGrp="1"/>
          </p:cNvSpPr>
          <p:nvPr>
            <p:ph type="title"/>
          </p:nvPr>
        </p:nvSpPr>
        <p:spPr/>
        <p:txBody>
          <a:bodyPr/>
          <a:lstStyle/>
          <a:p>
            <a:r>
              <a:rPr lang="en-US" dirty="0"/>
              <a:t>How do I get started?</a:t>
            </a:r>
          </a:p>
        </p:txBody>
      </p:sp>
      <p:sp>
        <p:nvSpPr>
          <p:cNvPr id="4" name="Content Placeholder 3">
            <a:extLst>
              <a:ext uri="{FF2B5EF4-FFF2-40B4-BE49-F238E27FC236}">
                <a16:creationId xmlns:a16="http://schemas.microsoft.com/office/drawing/2014/main" id="{FEE2E661-B413-894C-84CA-D1BB984D3DA9}"/>
              </a:ext>
            </a:extLst>
          </p:cNvPr>
          <p:cNvSpPr>
            <a:spLocks noGrp="1"/>
          </p:cNvSpPr>
          <p:nvPr>
            <p:ph idx="1"/>
          </p:nvPr>
        </p:nvSpPr>
        <p:spPr>
          <a:xfrm>
            <a:off x="482400" y="1524000"/>
            <a:ext cx="7956750" cy="4037133"/>
          </a:xfrm>
        </p:spPr>
        <p:txBody>
          <a:bodyPr/>
          <a:lstStyle/>
          <a:p>
            <a:pPr marL="342900" indent="-342900">
              <a:buFont typeface="Arial" panose="020B0604020202020204" pitchFamily="34" charset="0"/>
              <a:buChar char="•"/>
            </a:pPr>
            <a:r>
              <a:rPr lang="en-US" sz="1800" b="0" dirty="0"/>
              <a:t>Register your team on the Green Impact toolkit (or you can join an existing team if one is already set up): </a:t>
            </a:r>
            <a:r>
              <a:rPr lang="en-US" sz="1800" b="0" dirty="0">
                <a:highlight>
                  <a:srgbClr val="FFFF00"/>
                </a:highlight>
              </a:rPr>
              <a:t>www.greenimpact.uk/X</a:t>
            </a:r>
          </a:p>
          <a:p>
            <a:pPr algn="ctr"/>
            <a:endParaRPr lang="en-US" sz="1800" dirty="0">
              <a:solidFill>
                <a:srgbClr val="FF0000"/>
              </a:solidFill>
            </a:endParaRPr>
          </a:p>
          <a:p>
            <a:pPr marL="342900" indent="-342900">
              <a:buFont typeface="Arial" panose="020B0604020202020204" pitchFamily="34" charset="0"/>
              <a:buChar char="•"/>
            </a:pPr>
            <a:r>
              <a:rPr lang="en-US" sz="1800" b="0" dirty="0"/>
              <a:t>Gather interest from your colleagues – as many people as you like can register online and join your team to support you.</a:t>
            </a:r>
          </a:p>
          <a:p>
            <a:pPr marL="342900" indent="-342900">
              <a:buFont typeface="Arial" panose="020B0604020202020204" pitchFamily="34" charset="0"/>
              <a:buChar char="•"/>
            </a:pPr>
            <a:endParaRPr lang="en-US" sz="1800" b="0" dirty="0"/>
          </a:p>
          <a:p>
            <a:pPr marL="342900" indent="-342900">
              <a:buFont typeface="Arial" panose="020B0604020202020204" pitchFamily="34" charset="0"/>
              <a:buChar char="•"/>
            </a:pPr>
            <a:r>
              <a:rPr lang="en-US" sz="1800" b="0" dirty="0"/>
              <a:t>We’ll be in touch with support and guidance throughout the year – keep an eye out for communications from us!</a:t>
            </a:r>
          </a:p>
          <a:p>
            <a:pPr marL="342900" indent="-342900">
              <a:buFont typeface="Arial" panose="020B0604020202020204" pitchFamily="34" charset="0"/>
              <a:buChar char="•"/>
            </a:pPr>
            <a:endParaRPr lang="en-US" sz="1800" b="0" dirty="0"/>
          </a:p>
          <a:p>
            <a:pPr marL="342900" indent="-342900">
              <a:buFont typeface="Arial" panose="020B0604020202020204" pitchFamily="34" charset="0"/>
              <a:buChar char="•"/>
            </a:pPr>
            <a:r>
              <a:rPr lang="en-US" sz="1800" b="0" dirty="0"/>
              <a:t>You’ll have until </a:t>
            </a:r>
            <a:r>
              <a:rPr lang="en-US" sz="1800" dirty="0">
                <a:highlight>
                  <a:srgbClr val="FFFF00"/>
                </a:highlight>
              </a:rPr>
              <a:t>SUBMISSION DEADLINE DATE </a:t>
            </a:r>
            <a:r>
              <a:rPr lang="en-US" sz="1800" b="0" dirty="0"/>
              <a:t>to complete as many actions as you can, and we’ll send reminders closer to the submission date with information on audits and awards. </a:t>
            </a:r>
          </a:p>
          <a:p>
            <a:pPr marL="342900" indent="-342900">
              <a:buFont typeface="Arial" panose="020B0604020202020204" pitchFamily="34" charset="0"/>
              <a:buChar char="•"/>
            </a:pPr>
            <a:endParaRPr lang="en-US" sz="1800" b="0" dirty="0"/>
          </a:p>
          <a:p>
            <a:pPr marL="342900" indent="-342900">
              <a:buFont typeface="Arial" panose="020B0604020202020204" pitchFamily="34" charset="0"/>
              <a:buChar char="•"/>
            </a:pPr>
            <a:endParaRPr lang="en-US" sz="1800" b="0" dirty="0"/>
          </a:p>
          <a:p>
            <a:pPr marL="342900" indent="-342900">
              <a:buFont typeface="Arial" panose="020B0604020202020204" pitchFamily="34" charset="0"/>
              <a:buChar char="•"/>
            </a:pPr>
            <a:endParaRPr lang="en-US" sz="1800" dirty="0"/>
          </a:p>
        </p:txBody>
      </p:sp>
      <p:sp>
        <p:nvSpPr>
          <p:cNvPr id="7" name="Footer Placeholder 6">
            <a:extLst>
              <a:ext uri="{FF2B5EF4-FFF2-40B4-BE49-F238E27FC236}">
                <a16:creationId xmlns:a16="http://schemas.microsoft.com/office/drawing/2014/main" id="{E5AF2A11-43E2-2E44-B97A-A36253A1D187}"/>
              </a:ext>
            </a:extLst>
          </p:cNvPr>
          <p:cNvSpPr>
            <a:spLocks noGrp="1"/>
          </p:cNvSpPr>
          <p:nvPr>
            <p:ph type="ftr" sz="quarter" idx="11"/>
          </p:nvPr>
        </p:nvSpPr>
        <p:spPr>
          <a:xfrm>
            <a:off x="479425" y="6202800"/>
            <a:ext cx="4912382" cy="365125"/>
          </a:xfrm>
        </p:spPr>
        <p:txBody>
          <a:bodyPr/>
          <a:lstStyle/>
          <a:p>
            <a:r>
              <a:rPr lang="en-US" dirty="0"/>
              <a:t>Making the case for Green Impact</a:t>
            </a:r>
          </a:p>
        </p:txBody>
      </p:sp>
      <p:pic>
        <p:nvPicPr>
          <p:cNvPr id="6" name="Picture 5" descr="A group of people outside&#10;&#10;Description automatically generated with medium confidence">
            <a:extLst>
              <a:ext uri="{FF2B5EF4-FFF2-40B4-BE49-F238E27FC236}">
                <a16:creationId xmlns:a16="http://schemas.microsoft.com/office/drawing/2014/main" id="{70DB849C-F50C-1882-36DF-C034A31E363D}"/>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9152022" y="3429000"/>
            <a:ext cx="2459685" cy="2520644"/>
          </a:xfrm>
          <a:prstGeom prst="roundRect">
            <a:avLst/>
          </a:prstGeom>
        </p:spPr>
      </p:pic>
      <p:pic>
        <p:nvPicPr>
          <p:cNvPr id="8" name="Picture 7" descr="A group of people standing next to boxes&#10;&#10;Description automatically generated with low confidence">
            <a:extLst>
              <a:ext uri="{FF2B5EF4-FFF2-40B4-BE49-F238E27FC236}">
                <a16:creationId xmlns:a16="http://schemas.microsoft.com/office/drawing/2014/main" id="{4594AF95-6F1A-B44E-4D77-F1F510831473}"/>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9054131" y="1379362"/>
            <a:ext cx="2655469" cy="1936072"/>
          </a:xfrm>
          <a:prstGeom prst="roundRect">
            <a:avLst/>
          </a:prstGeom>
        </p:spPr>
      </p:pic>
    </p:spTree>
    <p:extLst>
      <p:ext uri="{BB962C8B-B14F-4D97-AF65-F5344CB8AC3E}">
        <p14:creationId xmlns:p14="http://schemas.microsoft.com/office/powerpoint/2010/main" val="30309346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148D647-FB3A-2340-B165-CA5FFED75330}"/>
              </a:ext>
            </a:extLst>
          </p:cNvPr>
          <p:cNvSpPr>
            <a:spLocks noGrp="1"/>
          </p:cNvSpPr>
          <p:nvPr>
            <p:ph type="title"/>
          </p:nvPr>
        </p:nvSpPr>
        <p:spPr/>
        <p:txBody>
          <a:bodyPr/>
          <a:lstStyle/>
          <a:p>
            <a:r>
              <a:rPr lang="en-US" dirty="0"/>
              <a:t>How the toolkit works</a:t>
            </a:r>
          </a:p>
        </p:txBody>
      </p:sp>
      <p:pic>
        <p:nvPicPr>
          <p:cNvPr id="4" name="Picture 3">
            <a:extLst>
              <a:ext uri="{FF2B5EF4-FFF2-40B4-BE49-F238E27FC236}">
                <a16:creationId xmlns:a16="http://schemas.microsoft.com/office/drawing/2014/main" id="{8AE96239-3BA4-27FC-5357-1FDD583494A0}"/>
              </a:ext>
            </a:extLst>
          </p:cNvPr>
          <p:cNvPicPr>
            <a:picLocks noChangeAspect="1"/>
          </p:cNvPicPr>
          <p:nvPr/>
        </p:nvPicPr>
        <p:blipFill>
          <a:blip r:embed="rId3"/>
          <a:stretch>
            <a:fillRect/>
          </a:stretch>
        </p:blipFill>
        <p:spPr>
          <a:xfrm>
            <a:off x="2950747" y="2869748"/>
            <a:ext cx="6290505" cy="2979013"/>
          </a:xfrm>
          <a:prstGeom prst="rect">
            <a:avLst/>
          </a:prstGeom>
        </p:spPr>
      </p:pic>
      <p:sp>
        <p:nvSpPr>
          <p:cNvPr id="2" name="Footer Placeholder 4">
            <a:extLst>
              <a:ext uri="{FF2B5EF4-FFF2-40B4-BE49-F238E27FC236}">
                <a16:creationId xmlns:a16="http://schemas.microsoft.com/office/drawing/2014/main" id="{8DA120F1-3AD4-EECC-C579-7CB851642715}"/>
              </a:ext>
            </a:extLst>
          </p:cNvPr>
          <p:cNvSpPr>
            <a:spLocks noGrp="1"/>
          </p:cNvSpPr>
          <p:nvPr>
            <p:ph type="ftr" sz="quarter" idx="11"/>
          </p:nvPr>
        </p:nvSpPr>
        <p:spPr>
          <a:xfrm>
            <a:off x="479425" y="6202800"/>
            <a:ext cx="5156747" cy="365125"/>
          </a:xfrm>
        </p:spPr>
        <p:txBody>
          <a:bodyPr/>
          <a:lstStyle/>
          <a:p>
            <a:r>
              <a:rPr lang="en-US" dirty="0"/>
              <a:t>Making the case for Green Impact</a:t>
            </a:r>
          </a:p>
        </p:txBody>
      </p:sp>
      <p:pic>
        <p:nvPicPr>
          <p:cNvPr id="5" name="Picture 4" descr="Logo&#10;&#10;Description automatically generated">
            <a:extLst>
              <a:ext uri="{FF2B5EF4-FFF2-40B4-BE49-F238E27FC236}">
                <a16:creationId xmlns:a16="http://schemas.microsoft.com/office/drawing/2014/main" id="{8D7C632F-4540-988C-E6B8-60DDF0534316}"/>
              </a:ext>
            </a:extLst>
          </p:cNvPr>
          <p:cNvPicPr>
            <a:picLocks noChangeAspect="1"/>
          </p:cNvPicPr>
          <p:nvPr/>
        </p:nvPicPr>
        <p:blipFill>
          <a:blip r:embed="rId4"/>
          <a:stretch>
            <a:fillRect/>
          </a:stretch>
        </p:blipFill>
        <p:spPr>
          <a:xfrm>
            <a:off x="9753600" y="265677"/>
            <a:ext cx="2214880" cy="922867"/>
          </a:xfrm>
          <a:prstGeom prst="rect">
            <a:avLst/>
          </a:prstGeom>
        </p:spPr>
      </p:pic>
      <p:sp>
        <p:nvSpPr>
          <p:cNvPr id="7" name="TextBox 6">
            <a:extLst>
              <a:ext uri="{FF2B5EF4-FFF2-40B4-BE49-F238E27FC236}">
                <a16:creationId xmlns:a16="http://schemas.microsoft.com/office/drawing/2014/main" id="{C8E66A84-0425-A260-D783-E98E65762442}"/>
              </a:ext>
            </a:extLst>
          </p:cNvPr>
          <p:cNvSpPr txBox="1"/>
          <p:nvPr/>
        </p:nvSpPr>
        <p:spPr>
          <a:xfrm>
            <a:off x="479424" y="1021418"/>
            <a:ext cx="8877935" cy="1477328"/>
          </a:xfrm>
          <a:prstGeom prst="rect">
            <a:avLst/>
          </a:prstGeom>
          <a:noFill/>
        </p:spPr>
        <p:txBody>
          <a:bodyPr wrap="square">
            <a:spAutoFit/>
          </a:bodyPr>
          <a:lstStyle/>
          <a:p>
            <a:r>
              <a:rPr lang="en-GB" b="0" dirty="0"/>
              <a:t>Any colleague who joins your team will view the same toolkit and be able to see your team’s progress, meaning you can all collaborate and delegate the actions within the toolkit. </a:t>
            </a:r>
          </a:p>
          <a:p>
            <a:endParaRPr lang="en-GB" dirty="0"/>
          </a:p>
          <a:p>
            <a:r>
              <a:rPr lang="en-GB" b="0" dirty="0"/>
              <a:t>Find th</a:t>
            </a:r>
            <a:r>
              <a:rPr lang="en-GB" dirty="0"/>
              <a:t>e actions most relevant to you using the filters at the top of the page.</a:t>
            </a:r>
            <a:endParaRPr lang="en-GB" b="0" dirty="0"/>
          </a:p>
        </p:txBody>
      </p:sp>
      <p:sp>
        <p:nvSpPr>
          <p:cNvPr id="8" name="Rectangle: Rounded Corners 7">
            <a:extLst>
              <a:ext uri="{FF2B5EF4-FFF2-40B4-BE49-F238E27FC236}">
                <a16:creationId xmlns:a16="http://schemas.microsoft.com/office/drawing/2014/main" id="{A3BC2A5E-9EE4-1CC7-51B1-B87837222EF1}"/>
              </a:ext>
            </a:extLst>
          </p:cNvPr>
          <p:cNvSpPr/>
          <p:nvPr/>
        </p:nvSpPr>
        <p:spPr>
          <a:xfrm>
            <a:off x="4244974" y="3073765"/>
            <a:ext cx="5112385" cy="466679"/>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148505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GI theme">
  <a:themeElements>
    <a:clrScheme name="GI Theme">
      <a:dk1>
        <a:srgbClr val="425563"/>
      </a:dk1>
      <a:lt1>
        <a:srgbClr val="FFFFFF"/>
      </a:lt1>
      <a:dk2>
        <a:srgbClr val="84BD00"/>
      </a:dk2>
      <a:lt2>
        <a:srgbClr val="B1C0BC"/>
      </a:lt2>
      <a:accent1>
        <a:srgbClr val="84BD00"/>
      </a:accent1>
      <a:accent2>
        <a:srgbClr val="EEDC00"/>
      </a:accent2>
      <a:accent3>
        <a:srgbClr val="FFA300"/>
      </a:accent3>
      <a:accent4>
        <a:srgbClr val="004E42"/>
      </a:accent4>
      <a:accent5>
        <a:srgbClr val="425563"/>
      </a:accent5>
      <a:accent6>
        <a:srgbClr val="3C3C3C"/>
      </a:accent6>
      <a:hlink>
        <a:srgbClr val="00AFC8"/>
      </a:hlink>
      <a:folHlink>
        <a:srgbClr val="B1C0BC"/>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S-UK_powerpoint_Simple document_TEMPLATE - GI LOGO - GI branding test copy2" id="{0E033A87-0DF1-4737-B8DE-6D7E68E40E1B}" vid="{1B07352E-A32F-44B0-9102-8CE8830AC74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SOS-UK_Powerpoint_TEMPLATE - GI LOGO_NO NUS</Template>
  <TotalTime>9</TotalTime>
  <Words>737</Words>
  <Application>Microsoft Office PowerPoint</Application>
  <PresentationFormat>Widescreen</PresentationFormat>
  <Paragraphs>99</Paragraphs>
  <Slides>12</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Trebuchet MS</vt:lpstr>
      <vt:lpstr>GI theme</vt:lpstr>
      <vt:lpstr>PowerPoint Presentation</vt:lpstr>
      <vt:lpstr>PowerPoint Presentation</vt:lpstr>
      <vt:lpstr>Green Impact: an overview</vt:lpstr>
      <vt:lpstr>Green Impact: an overview</vt:lpstr>
      <vt:lpstr>Project cycle</vt:lpstr>
      <vt:lpstr>Getting your award</vt:lpstr>
      <vt:lpstr>Why should you take part?</vt:lpstr>
      <vt:lpstr>How do I get started?</vt:lpstr>
      <vt:lpstr>How the toolkit works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Soper</dc:creator>
  <cp:lastModifiedBy>Rachel Soper</cp:lastModifiedBy>
  <cp:revision>1</cp:revision>
  <dcterms:created xsi:type="dcterms:W3CDTF">2023-07-04T12:30:29Z</dcterms:created>
  <dcterms:modified xsi:type="dcterms:W3CDTF">2023-07-04T12:39:35Z</dcterms:modified>
</cp:coreProperties>
</file>