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C341"/>
    <a:srgbClr val="445B6D"/>
    <a:srgbClr val="003F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6F26-A946-4803-887A-AE76B9C85FA3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9E5-2361-4D39-B582-439DA3F46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20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6F26-A946-4803-887A-AE76B9C85FA3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9E5-2361-4D39-B582-439DA3F46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06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6F26-A946-4803-887A-AE76B9C85FA3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9E5-2361-4D39-B582-439DA3F46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49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6F26-A946-4803-887A-AE76B9C85FA3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9E5-2361-4D39-B582-439DA3F46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31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6F26-A946-4803-887A-AE76B9C85FA3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9E5-2361-4D39-B582-439DA3F46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06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6F26-A946-4803-887A-AE76B9C85FA3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9E5-2361-4D39-B582-439DA3F46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46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6F26-A946-4803-887A-AE76B9C85FA3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9E5-2361-4D39-B582-439DA3F46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84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6F26-A946-4803-887A-AE76B9C85FA3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9E5-2361-4D39-B582-439DA3F46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5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6F26-A946-4803-887A-AE76B9C85FA3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9E5-2361-4D39-B582-439DA3F46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26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6F26-A946-4803-887A-AE76B9C85FA3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9E5-2361-4D39-B582-439DA3F46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57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6F26-A946-4803-887A-AE76B9C85FA3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CB9E5-2361-4D39-B582-439DA3F46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64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26F26-A946-4803-887A-AE76B9C85FA3}" type="datetimeFigureOut">
              <a:rPr lang="en-GB" smtClean="0"/>
              <a:t>09/08/2015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CB9E5-2361-4D39-B582-439DA3F46F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03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847786" cy="52511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8847786" cy="6542468"/>
          </a:xfrm>
          <a:prstGeom prst="rect">
            <a:avLst/>
          </a:prstGeom>
          <a:noFill/>
          <a:ln w="38100">
            <a:solidFill>
              <a:srgbClr val="445B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786" y="5366400"/>
            <a:ext cx="2641376" cy="106078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3031" y="5366400"/>
            <a:ext cx="5125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81C3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Register now at </a:t>
            </a:r>
            <a:r>
              <a:rPr lang="en-GB" sz="2800" b="1" smtClean="0">
                <a:solidFill>
                  <a:srgbClr val="81C3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</a:t>
            </a:r>
            <a:r>
              <a:rPr lang="en-GB" sz="2800" b="1" smtClean="0">
                <a:solidFill>
                  <a:srgbClr val="81C3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insert </a:t>
            </a:r>
            <a:r>
              <a:rPr lang="en-GB" sz="2800" b="1" dirty="0" smtClean="0">
                <a:solidFill>
                  <a:srgbClr val="81C34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registration details]</a:t>
            </a:r>
            <a:endParaRPr lang="en-GB" sz="2800" b="1" dirty="0">
              <a:solidFill>
                <a:srgbClr val="81C34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6214" y="1352852"/>
            <a:ext cx="6774287" cy="324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95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[Insert date and time]</a:t>
            </a:r>
            <a:endParaRPr lang="en-GB" sz="195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95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 </a:t>
            </a:r>
            <a:r>
              <a:rPr lang="en-GB" sz="19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auditing, analytical and professional skills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95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Improve your understanding of sustainability and behaviour change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95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IEMA approved training – receive a certificate  and a reference upon completion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95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Practical work-based experience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8941" y="154546"/>
            <a:ext cx="76242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Become a </a:t>
            </a:r>
            <a:r>
              <a:rPr lang="en-GB" sz="2400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Green Impact </a:t>
            </a:r>
            <a:r>
              <a:rPr lang="en-GB" sz="2400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auditor</a:t>
            </a:r>
            <a:r>
              <a:rPr lang="en-GB" sz="2400" b="1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400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take part in a national, award winning change programme</a:t>
            </a:r>
            <a:endParaRPr lang="en-GB" sz="2400" dirty="0">
              <a:solidFill>
                <a:srgbClr val="92D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56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60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Bonner</dc:creator>
  <cp:lastModifiedBy>Charlotte Bonner</cp:lastModifiedBy>
  <cp:revision>14</cp:revision>
  <dcterms:created xsi:type="dcterms:W3CDTF">2014-09-27T08:00:38Z</dcterms:created>
  <dcterms:modified xsi:type="dcterms:W3CDTF">2015-08-09T19:32:53Z</dcterms:modified>
</cp:coreProperties>
</file>